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544B-874D-8387-68C6-45722F93A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CA2A-FA25-44C7-EF42-35FAA499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6CEDE-7C2D-DE0E-E7D1-B15E7152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EB628-9611-BAAE-EA81-84334DA5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C6D85-E84C-5D98-AFE3-1E9A795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2CD6B-3BD9-3B47-EC75-7EF0AA30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F046F-8966-A7ED-AE29-DF03D5D3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FD55E-516F-7E09-FE83-C6EA8A99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84568-656A-9743-8D0F-D6B8888B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5DC82-D8EB-8C1E-54CE-08AC236A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9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921229-1D57-AF88-38E0-EAE2D2019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1D369-43C2-2EF8-3D79-C85F866E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FE39D-9AED-9C29-6C8F-134D034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052E0-A1D8-CE28-CD72-E475CC5F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B814D-5A6B-EBBA-5E82-0B771C07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9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4559C-C949-B8D7-ECFD-8C2EB436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26023-466E-05FA-4D93-A1255EEE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78A8E-9EC3-260D-30D1-0FCF485A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E7AC2-C742-D06D-9061-04F8CD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4F4C1-C3D7-65DB-DC0D-87F584F7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C720C-A887-DBDB-912B-ADA3F15C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5B528-733D-B457-A38A-D78C7135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BCF2A-3876-D8C1-6616-9DB92D6F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C4A12-4332-08C1-08AD-1172DBD8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0F233-8A84-0628-6274-44D928A2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939BD-8A56-9DE5-6EE5-114ACDDC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009BE-337C-C527-4D7D-54988F29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F58EE8-344A-20C0-7E90-E0FC06C71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4E339-8841-0920-71B9-816C1BF6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A64FF-E578-C83C-9BEE-366D45B1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9F1A6-87F2-4A9E-8733-8851E6BB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BBEDD-4CE2-DB52-36B0-2A48206D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ABCDE-E2ED-1EF2-867A-87FD219D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9D81B-E903-0F6E-E147-85B98B46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D0819A-1BFD-92EE-AEE1-6671E855A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F316F4-F6CA-8F59-9C7F-E7BC48652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198EAC-C261-54CC-BBB3-38090B28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0D709-D98A-84A5-1A92-1FFD4A9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FB648-8E13-3DEA-1076-A1DC31CE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911A3-8EC6-2911-E50F-470176A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20A18-E866-60CA-8313-C77DBF2D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8E2F1-8FDA-5261-C6BB-83B8CCE9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5FAB93-4812-5D71-7C66-9723CA85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2CAB-A1B7-9B11-7AFA-432A63E8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7223E9-1B65-64A7-89B6-637BAEEE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4922D-5986-4599-9BF9-4D64FBDB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913DB-A85E-DBBB-6906-8B192319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EE7EC-74E1-3B45-5988-16D9BE1E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D2F7E-9AEF-1527-4703-1D1CA81F3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49FEE-ACC7-3199-E85C-A1853E99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E58E1-9269-BFB1-81D3-141108D2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7384B-2971-D734-2CA9-F845ACB7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A7681-351D-070F-DEA6-E3CAA69D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F06A09-DD29-B9C0-F56A-F19561E0B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7C8E5-B471-FA7D-6394-9BC38CCE2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9EB8D-9938-CB54-DBE6-5333ECD6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2D8D4-7F2C-756F-7EC3-8962C91E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E07C6-4C06-3E68-3D5E-E80DCEBB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48FF3-E69D-A654-1F77-9CB50651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4889E-68ED-93D4-BA54-48AC1E2D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2E54-FFAC-64CA-8F88-E059C7C99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3F97-D629-4D69-AE71-8BACD8E84D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2F2D1-8BD1-31A1-E1AD-65B2E1F4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7DEB-752B-1FBD-664C-0686225F3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908D-F829-427C-A6EA-B19B81EB9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3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 descr="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2024-03-10T04:30:11Z</dcterms:created>
  <dcterms:modified xsi:type="dcterms:W3CDTF">2024-03-10T04:30:11Z</dcterms:modified>
</cp:coreProperties>
</file>