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6B120-1861-2AC0-DC08-C6D270F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EF8CFA-7271-B00F-6844-CB7637901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B228E-7244-7142-44EB-B7C59747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B14C4-7E14-28C4-8D42-AD9A18DF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87949-610F-1EFC-74AE-EBC8D43A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3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D5A88-83FC-3D8D-0F79-E7014220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2473B4-3881-14BB-43ED-2CA923C37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A2321-6DC0-6190-EDCC-A5BEC1BC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6D63C-47B4-4585-4483-D1A654FD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6D74C-2E9C-9C72-E06B-1A389E4B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5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363481-47A9-B0E4-3B0D-10C46FC71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0C240D-4399-0592-055F-EC5E643A5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1820E-A1F5-5201-8688-827C0481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9B193-9F85-715F-18AB-F1759257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72234-606F-5C2C-AF2F-4E1F66E2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51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90AFA-C604-A701-6CD7-38792B32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DB675-2DE7-C626-9B0A-952CC8D3A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041E4-64C7-5AFC-AEC0-D1CAF98A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DDB7B-375C-E762-EB65-21484D75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C777D-12AF-56C0-7A86-24CC2B00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1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47809-A723-C996-4C5C-3D479754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695F49-7B6E-2EE7-6A12-45A1F4BB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8CA16-2B4B-558D-0586-A9FCEF6B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73BC7-AFCB-7F51-B6E2-DA380F96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7203C-4637-3D71-1619-B406A67D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6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DC635-4A14-48ED-70DF-664CA4BC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758F7-EE25-7D0C-FA2C-0005AF5E0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D20D4-1896-4772-AE31-8DF0EC296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A356D-FE9E-F3B6-CCD7-C59E9466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7F56C2-9A8C-F862-F42F-23BD3FBB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DA70A-2D8B-81F8-714C-61F02881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3F2CA-9ED5-5066-2A4D-55A89E09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C183A-538B-1E2A-72D4-6738D55A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115904-E953-E9AC-AB0D-7AE2C7981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191FB6-BCD7-1A55-BE62-B2587E3F6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6C747E-0474-C8F1-6634-DDDE7ECC0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7CA0DE-58D0-7007-6D17-039D7252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6C0BFC-9567-E37E-AD38-14B2B475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30B92C-7CAA-88A3-FD39-9CBEF228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7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20997-0EBE-DDE4-EA7F-26B94882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DE2095-A0AE-07F7-FE78-0A98A6A0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9CE918-9E1A-2762-D447-FDBE4BEC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DAAFB-EC16-7884-B303-41C00DF6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6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3ED55E-0B8A-37DE-3ED8-F14CF80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E2800F-E6B5-AA5A-1759-C8A542A9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F712E2-8F4A-AC85-8B1E-217B3C63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8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2A235-05E7-B81D-5A0D-C56C90D6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D5F23-6AD2-CDF1-63DF-0DAB4E74E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4D3615-8BD2-880F-DBF1-D23108F8A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8DC4EB-0979-6BCE-E21B-FAC1D1A5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29C1BC-BE48-36E1-8385-12FC5CED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B29479-AD28-56C1-1B1E-3892E2C9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7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6DCC0-8D3E-A745-F7A8-8A2FA35C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280B43-9080-7B59-71FC-4A482AE81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F487EE-D481-7D44-61AD-CF883829D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A01240-2C81-1489-8F65-0FC83559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4F85AF-1F50-7DFA-FBEE-6A9E3C5E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1E134-0010-499E-2B37-DA0FA02D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5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E11B83-B3A7-2E7F-E77B-E99ECC12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F4393-CFF8-F611-82F6-EB4C3635B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403E9-91AD-6D4E-3CE1-8C176B0B3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CCEA-6292-4C17-8B12-DF51EC95A6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66382-7C27-8913-3C04-1D205C9AD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29690-330E-A2BF-8CC2-9A4872F22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1A534-8F01-4A31-9D74-915EB49A8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11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2024-03-10T04:30:18Z</dcterms:created>
  <dcterms:modified xsi:type="dcterms:W3CDTF">2024-03-10T04:30:18Z</dcterms:modified>
</cp:coreProperties>
</file>