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6933-BD0E-5038-6B12-9B1979275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8CBAF-8E77-6578-DAE8-538C4940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E9F4A-56FC-0977-0B1B-E8124135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005E3-CEC8-34A6-BDD6-FA7A374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8488-75A6-106C-4694-E2C25437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2055-BE4D-D8A4-AD87-C6E19A64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A6054-7E6E-DDC2-1F36-3F8672F0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1CC2A-1EC6-F297-FE28-5E845D42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E1AB4-F4E7-74B8-18B7-C02BF3A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1799-27F7-62CA-E0FC-F45DBA3D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7B474-AFAE-6D2E-F41B-95A4DD1C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17DC0-37F6-9C86-B770-D0825913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7FDA5-7689-0FCE-A7DF-EBE00CA2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2D9E-28B2-7866-6099-6DC7C98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D5DD1-9677-5BA7-6A35-13DDCBDF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E8C4B-E9B9-D5D3-CB82-02005D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47AB5-B270-57B8-2207-AF73823C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211C-3ABC-4C4D-BEC3-CA59C22F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D942F-253A-F443-8C0B-1D01936A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CFF95-C689-693A-5797-4DC9EC0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107E-3E46-A9BB-457C-EAC394D6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144ED-728D-0009-0A51-67BF5FE9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A673-897B-D06E-B9F6-E759FE76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FB6C-617D-3470-F578-2B217683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630F0-F102-C6BD-C5AB-F5C77707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0322-682F-A3CA-601E-E616209D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B5F15-DA51-0936-E373-27FEAE6F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6EA3D-00C3-ECC0-AE73-A55EAA44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363D1-DE8D-E4B8-A705-ECC23089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192BD-CA33-77A3-7D0B-B3E4F812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48C5E-8FBA-ADF0-78FF-96AA88B2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20A0-4FB2-29AF-2733-217DD05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55661-2CEE-2666-08F8-19412003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34B8E-F727-44DF-5FAA-22C2DAC2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B2A1D-944E-7A9E-A016-BCC4CFF4B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B9BDC-7B30-B97B-B41C-96C12686E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593CA-4E9A-E98F-6CFE-3BD1D13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7B36E-EF71-C074-2A51-2C780FA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21B9C-6D70-D146-5F4C-F949A7C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A22A-02DB-32BC-0C6D-0096297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60702-CEC8-7858-FBBA-293BD8A2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5A011-E476-5426-1A04-88D1F85B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42C86-0C6B-5425-737B-2E591A00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0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21E5E-1A32-FEB8-C5FB-D0231DD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5BF67-943D-1DF8-4D10-1EBAD386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EE002-9679-A972-A5E2-FBB4D2E8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57BE-A3AB-A394-1536-F1335312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D7ED-1FBF-AFE2-3856-E567EC0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9B90D-CFE0-4F95-2557-FDE264C4E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EBAC2-6F2A-5914-0219-4EE64D94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3BDD-68B6-8133-BFB2-90E24BEA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E6FE2-B924-63EF-4AD3-61E8170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4E5-608A-1B00-20C1-E91A162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A7B09-D960-D11D-ECAC-DA29FF21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11B42-B192-AB13-DF93-6E913B86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642D7-A346-2F7F-441D-B19B0F35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67CEF-41F6-E033-A3AC-D8600C44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E8AFB-8DD0-0C21-85C5-ADC4CC6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6E2A2-1F2A-B936-A104-974CFD1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23178-BD12-52F0-FF6D-0612884A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5CA03-BE7E-728F-1835-8FA5C613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341FC-3C8B-B850-6FA6-5A16E060D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5DE39-FBBD-44BD-267B-0C33999F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2024-03-10T04:30:31Z</dcterms:created>
  <dcterms:modified xsi:type="dcterms:W3CDTF">2024-03-10T04:30:31Z</dcterms:modified>
</cp:coreProperties>
</file>