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8A5AF-77E6-0604-24E7-584E8BDEB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E02B81-903C-B901-3EDD-2B34BF28E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A4D711-537B-1B35-B85A-0B0695A0E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6597-EA0F-4466-8B66-535389B5B7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975917-A0D9-B901-40E2-548620401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0E586E-5006-2990-EBCC-E0F7892C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82D5-EE9C-483C-9BCE-9A6F38B07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86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2BB0B-2A2F-4D42-E251-1A4B3A825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D8D154-AC32-EB3D-B342-E6CEFA7C3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671238-6D5D-83DB-A085-1AE934B08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6597-EA0F-4466-8B66-535389B5B7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15AF20-F991-C0C7-60EE-6E3C682C6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F75C0B-25F7-E0EE-1C5F-2E6B2D52A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82D5-EE9C-483C-9BCE-9A6F38B07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44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FB91F7-0D48-71D2-7683-7ADAD27F2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623094-2041-1536-2B4D-6BEE79ECA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932DD3-0C91-1E43-C1E2-4942EE2B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6597-EA0F-4466-8B66-535389B5B7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72957B-2C4D-2FA5-54A6-C9CC42DA3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5E5BE2-DC9E-7AF4-DE47-895819076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82D5-EE9C-483C-9BCE-9A6F38B07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875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2DA9E-BB29-CE92-CBB0-653303D3A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3CD4C7-BCBD-3986-14D5-CB1DE4F0B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53F93C-A8B6-03D7-7F94-DB23AA735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6597-EA0F-4466-8B66-535389B5B7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A6C911-C331-483F-0183-5F5CC3625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E11A56-C36A-C79D-8EF7-66D2D45D5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82D5-EE9C-483C-9BCE-9A6F38B07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790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46A43-1DD3-B287-AC4A-9FC1C83B8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B248C2-7BF9-09A6-438B-ABDAB9FFB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01A6F9-65F2-51B6-F0AA-A01EC4FD9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6597-EA0F-4466-8B66-535389B5B7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DA9115-71CB-814F-2E7E-7DC38E6E7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FC5F1E-5E17-8BF0-DA33-D17F9E52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82D5-EE9C-483C-9BCE-9A6F38B07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88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EBED9-2CAE-3FE9-036E-B18A3A987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755E3A-40DB-2BC9-51A7-5643B5F3B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FF39DB-86C9-17CD-32E7-CD55884DC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198169-9518-DD70-AAEF-ED69E1C9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6597-EA0F-4466-8B66-535389B5B7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2FD5CC-DF29-AF8D-C9D3-D3D692E95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834401-88CD-4591-6ADB-600DDD28D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82D5-EE9C-483C-9BCE-9A6F38B07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208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B970B-FB5E-3AA0-0E39-410BBEA65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5CBEA1-00E9-B030-86FB-5BCF92564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18E0A5-6C0A-400D-05C9-368D3AF78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6EBEB2-EA1B-F748-92FF-92FB8B346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14775B-2D4E-28A3-E10C-47F123110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DA027B-44BB-AAA2-6713-B5DC9861E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6597-EA0F-4466-8B66-535389B5B7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5A3F77-AF8E-C8B4-1FB9-1A1381A88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309A59-C97B-339A-1799-A388CA60C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82D5-EE9C-483C-9BCE-9A6F38B07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606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537E5-3483-6DE4-82F2-23D507AA3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7A7CA0-0E5E-B338-79FA-EAC05C1D2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6597-EA0F-4466-8B66-535389B5B7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5FF8FF-8783-7380-B002-BC0C3BD1F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E53B82-E2DE-14C9-EDAA-4D46FA35C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82D5-EE9C-483C-9BCE-9A6F38B07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20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E1EABB-1CE2-D6A6-B448-7E944826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6597-EA0F-4466-8B66-535389B5B7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C21476-C045-52B4-68AD-9B76ADAF1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78FD05-479B-7E12-0444-3605D2975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82D5-EE9C-483C-9BCE-9A6F38B07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61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F7D29-226D-8AF1-CC5B-B75A15685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668AE4-5E6A-5D6F-2A34-65D2A3486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4E0336-F8D8-5383-843F-9F45D718B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CD80D4-C48B-E6C7-603C-B25A42C7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6597-EA0F-4466-8B66-535389B5B7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395ABB-4342-3A6D-A1BF-52D1F4D8C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061968-FC59-0B29-B70C-0D3D106D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82D5-EE9C-483C-9BCE-9A6F38B07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78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7149D-D77D-E453-0CF0-7D71445AC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D4E207-3F1E-FAD8-9E63-9CCE6E7F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48EBE2-52A3-A596-BACF-F788ABEC6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5756BC-517A-0938-E1F2-08AA019AE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6597-EA0F-4466-8B66-535389B5B7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194C5F-73D5-F3B0-1C2D-83E42E9F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65B412-579F-6625-E4DD-95AFAE76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82D5-EE9C-483C-9BCE-9A6F38B07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41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CC2B34-D554-035F-EA68-1C03F288C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04F9F2-953C-DC06-2B01-7BDD9FEAE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54605-253C-656D-4A18-C05019243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F6597-EA0F-4466-8B66-535389B5B7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7E815-21B6-347D-518E-84C0F0886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1574F8-C6B4-896E-5BAC-969FF66DF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282D5-EE9C-483C-9BCE-9A6F38B07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845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 descr="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2024-03-10T04:30:36Z</dcterms:created>
  <dcterms:modified xsi:type="dcterms:W3CDTF">2024-03-10T04:30:36Z</dcterms:modified>
</cp:coreProperties>
</file>