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45919-E209-73EA-8317-8637CD00E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0C4C73-FB38-C736-2A3F-8EFF8890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60BC8-CD1C-6838-FCD4-13008FEA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922AA-9EBA-B57A-729B-FC841B79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05D47-11E9-806C-DB26-0C25EFDF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5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303D9-8C92-EEA1-EBD3-CFF5157C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C0A016-E595-C841-428A-45D9415DE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BC196-F057-0353-2FF1-48EF0307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FB7C9-C3F2-562A-4480-DF944334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39C06-0010-F9DC-6744-D5A6598E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60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B70514-8A3D-11B2-C87D-02CA6F9FE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F5F1E5-D1F9-8706-309D-650F07973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FA553-9A52-1950-6A92-F33F06A8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3A025-70C1-0650-A660-8DE5E983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7EAEF-1D06-BA7D-DBD8-A326DF60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4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2546B-470F-AF9F-1387-C1A24F0F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69936-DB66-D04D-1C0C-A9736D0D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B1E47-22CE-EF35-E162-7D2F1B55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9D1DF-B56D-D15A-87F3-ABBBDF42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EE8FB-7CFD-3810-D067-E5B9FE48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BED98-0ECD-1077-3B6C-F213CE48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183C00-BE8D-C49C-AFDA-CB9A60807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68BB6-7DEA-5642-3980-95F74BEB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4F21F-9A9D-0055-1FA3-C8688A2E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E1955-0C4E-2A8B-CE76-D0E81B14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9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2C21B-BD16-1900-03CF-C6E283D8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A3907-93D7-5641-CB7A-45775D9EC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A8E787-DAB9-5A4E-92BB-351C57795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BA1E64-2B2F-8E5C-402C-35FA8A4A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6B804-7770-7918-BCE6-395C39C7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61CBA-A170-6553-8BAD-42F0773E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71106-1A98-ACDC-5067-E5FEA415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63E0A-A2D9-D6EC-0D8C-7D5A066FA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5A0768-ABA7-CF09-1CA5-623DB7DDE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03C152-DB9D-A84F-CC76-9ACA18202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D2864D-D94B-391E-885E-7B91AC179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DD3A1D-8830-5976-6559-C34333C0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6EC4DE-7F9C-5E42-75EE-C732A4A6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CBBC49-A2C3-B7AB-F86C-62EAA005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9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C1F30-E5EF-55DE-82A6-083A07F4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27D5DC-8F91-289C-EAC8-14F2D8F3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9A6E2C-3772-06C7-ADB0-1DBE1568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DBD8B-684B-BCE2-469E-2F8FAB90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75508D-5115-2112-27D5-4E592643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282408-743F-B762-CAD5-0DBE49CC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559E3E-23DD-CD7A-05D4-2B7FE6D8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46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20823-9C44-3762-AE90-D79D9359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CD3A5-FCA1-2B44-0B03-7E8F195BE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60089D-EEBB-5514-434B-DD0A5282F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8DB247-34C6-0947-C080-A93CA920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1AD74D-6CCF-D319-145C-33D6C5E5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10FFE-8A21-EEBD-764C-07178917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3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3E0B7-7A98-3C93-50E2-DB29088E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B5D7DE-9954-2589-EBC3-935389919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50147A-F3FF-7226-1540-E71914DBC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DEF72F-F71E-7A68-BCC7-5C06244A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BA87B8-ED2C-F950-0A8E-6D084820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44709-B123-BD5A-36BC-D90057CB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6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9F3B80-35AE-940D-A3EB-4D856501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93BB3-4BE3-60FB-6DDD-8A5A0934F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15EF1-748A-CFE1-6086-4D4CF11EF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64D2F-1E7C-DBDA-B3FD-016615BDC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310B8-B44D-24ED-7D3F-00E875F69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3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2024-03-10T04:30:41Z</dcterms:created>
  <dcterms:modified xsi:type="dcterms:W3CDTF">2024-03-10T04:30:41Z</dcterms:modified>
</cp:coreProperties>
</file>