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D98E0-F9BD-C9B4-8BEB-D5508A87D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167CA7-C184-0DAB-2AC2-48542FF33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2009C-9DB8-C1C9-4C05-F6DA9FCF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E27D-ACF1-4C3F-803A-00CB97BDC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12B75-BDEE-578F-0D2F-BB0DA905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A824F-CD91-ADAD-4A5D-BDBA033B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682A-F052-444F-818C-1E458449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46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38B16-43DA-A3E3-603A-C9910A7B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680240-30CD-925C-6196-9070E081E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30871-E9E3-D2BB-1F60-9551ABA9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E27D-ACF1-4C3F-803A-00CB97BDC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D7B6A-31FE-CB1D-E3C3-ADD585AA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5E836-4F90-7AD7-C333-C5289ADD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682A-F052-444F-818C-1E458449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25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4ADACF-16A5-5A0F-AFE0-1AB69D7AD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3018C2-A34B-DD10-C67B-1E081A897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8B9BC-731B-6DAD-B058-C969E203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E27D-ACF1-4C3F-803A-00CB97BDC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053A0-B8D2-0D71-DB4F-FA1BA607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482C5-758D-224F-F782-724E25F0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682A-F052-444F-818C-1E458449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6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31028-5D63-490A-987A-EF7B7E69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AE36-9C5D-2C6F-CC10-3C3ABFD05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299CE-9DD8-3C69-C8A9-41D82DF5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E27D-ACF1-4C3F-803A-00CB97BDC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22C84-CBDB-27CC-A2A1-19773661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29E476-01A3-880D-257B-552293BB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682A-F052-444F-818C-1E458449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2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E670F-09F1-6A65-0CD4-0B5ED5F52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89AF48-15C9-DCE8-271C-C53B8AB1C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BD79F-C213-9F23-A33C-8C744937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E27D-ACF1-4C3F-803A-00CB97BDC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DD9A8-BDCE-BC0E-3B04-893532D3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3495B-1000-65C0-2499-5B24F96A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682A-F052-444F-818C-1E458449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1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3B85E-0942-1F30-CDB0-0759BAFD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DF72A-7B93-BEE7-4E94-6EF91545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04D7E8-402C-B74B-E20E-18FE9456A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371C61-5823-78B6-3B3A-BC2B9505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E27D-ACF1-4C3F-803A-00CB97BDC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CDE628-DC6E-39C4-0353-A6CD123B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974503-A9A4-C673-6965-680BDBF3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682A-F052-444F-818C-1E458449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07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60942-1BEF-1A2F-D741-7742FB3B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E6CF9C-A5D3-C5A6-9CE5-64908E47C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8ECCE1-176B-31D8-BA18-141DF7EC4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95D9F6-8964-A1E2-1FF0-4C7CAD68E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40881C-46F8-514D-096C-0C7421716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8E908D-BC51-3BB0-D541-AC98D26D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E27D-ACF1-4C3F-803A-00CB97BDC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769866-0522-B352-6B2D-11639B77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D470C7-4C62-1FB5-C37D-424BE87B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682A-F052-444F-818C-1E458449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9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50923-450C-9BB3-6A50-EE2F3FC6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46FCF-935D-BD31-4B3A-14A1DF70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E27D-ACF1-4C3F-803A-00CB97BDC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89C7EA-794D-0AAA-F531-C041EA9B3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CB8B08-6D2E-9DDB-2B82-A3FD1B20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682A-F052-444F-818C-1E458449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83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9D8473-7B7A-0B85-E758-A67347B4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E27D-ACF1-4C3F-803A-00CB97BDC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612E12-32A5-6B99-8B4C-05261B9F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501512-2244-DD8A-24C4-DB5C410C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682A-F052-444F-818C-1E458449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71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B7CEB-9C8C-B4B5-3EC4-FE574246C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842E8-0B59-6CB8-8BBC-90B9D9B60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05DBB8-D849-2C7B-8771-C2B01D275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D93589-15A8-DA72-329B-4E94EBF3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E27D-ACF1-4C3F-803A-00CB97BDC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7CF843-2E2D-D373-8674-6873FF15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5E2DB6-A153-E519-992C-46950D50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682A-F052-444F-818C-1E458449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11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79B66-EF53-22B3-0394-809174B3B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8C212C-E8EC-7B5E-B36B-4BDA43852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7428D2-880F-90A6-0934-EE82ADC5E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C82113-1E90-A09A-234F-465F3D28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E27D-ACF1-4C3F-803A-00CB97BDC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6DAB80-4139-D8AE-8914-D415585D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8C65AC-637D-C06C-27FC-F6FFE78D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682A-F052-444F-818C-1E458449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2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E63440-4E09-CCA3-56DA-FA07A362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78348-5601-15CA-86B5-DDE4B15BA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1F035-CB58-E74C-E575-C89F4F06B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8E27D-ACF1-4C3F-803A-00CB97BDC0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CF8B6-9B63-A62D-FC95-D4E3FBA54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892AF-44B6-859C-8D19-E5B8C86AD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B682A-F052-444F-818C-1E4584497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9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 descr="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39" name="Picture 3" descr="8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2024-03-10T04:30:51Z</dcterms:created>
  <dcterms:modified xsi:type="dcterms:W3CDTF">2024-03-10T04:30:51Z</dcterms:modified>
</cp:coreProperties>
</file>