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58BBD-91DF-1C40-B7A3-97F02BBA8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115D50-D5A5-9835-76AE-27639F0D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91AA4-6735-5E93-5180-C8FC9CBD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B4C72-F93D-F134-2D4E-C98A8B24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50FB4-5FFC-E237-0623-7F613C30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6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FD2BF-2D96-05B0-2AC6-ACB630F0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96FC1-1DFF-0D5F-19F5-FFA334F4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07F4F-7A4F-6BB3-7BD0-25D9B4DB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48A93-C4B8-377E-30CE-9149D8F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3A5F5-3E2A-E2BF-FBBD-AB9CA794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DF6E29-0CB1-B4E1-2EAF-4CC3E61CC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C7E78-24EB-E11D-5D8F-EFFB41E0F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65408-E5E0-D2C1-08AA-A907ACF5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7F969-1353-8B82-FFB6-968BE740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EDA68-DA0D-7A57-854D-8190F1B4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0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9D11E-9B8E-FEB8-7511-20F8240A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D5F43-FC37-6257-C4A8-2D6E7B4B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F4F38-FB86-84F8-A14E-E02AA922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30B52-B5C1-6C98-A735-D09205F8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D8839-DABF-6DA9-9F21-333855B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AFFB7-F753-C44A-14B4-844FAFE2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54691-8EA1-A72B-CAA0-8F5E472C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F5F8B-5741-0B4D-91CA-25917DE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86E64-E2EC-20A2-4FB7-AD33B3F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A22CB-1329-7552-8A1B-51617178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5A671-E8BA-7649-C26C-35B96E1D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25BD3-F904-C728-8D61-719EDF2A5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11E3F-CC37-5E35-4D3A-EA054D2E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26077-3156-0838-C20F-294CE9EB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7C708-06A8-7339-9DEC-B7165375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EAF18-45C5-6038-E7A0-3EE7BD89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BB52-19BD-FF6D-24AB-7E73F263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92C68-2852-1812-A754-A2EFE87B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839CB-A16C-A1D1-1AEA-866D4F4E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656FE6-5DEC-3CFD-04FE-F0F8B128D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47BAD6-664F-EDDC-E0C9-99347CF7C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F965AA-3AC4-72BF-5730-A45FBC6E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49D7B6-1F4D-3CF2-0B38-02D0DEC1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0DCC3B-B08D-F0B5-6D78-7B45D36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4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DECE-BF89-95C8-1FD6-172117E7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C816F-D058-55C4-2D9F-CB553659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4A5FBA-8B50-2C51-EBC4-BF0108AA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D557B5-9762-08A2-9F15-24EDB0DD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6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3F166-F2F1-3935-AAF1-52325449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F7628-4E4A-003E-8AAA-0FA5AC8B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517B2-E163-F0B6-ADB9-487CE8B0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9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C3BB-F427-D298-112A-DB658073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E320D-760C-79DD-CBF2-70925CE0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F3204-91B3-5424-B8DF-FA8AE865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A4C5A-3C7D-5F5A-27BF-B1CA3287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A62E7-9F89-EA82-4ADD-5D521397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465D5-86B3-FAA7-4631-020B54C6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AA568-076F-E724-278B-E77234C4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D2BC0F-EEDB-D77F-A470-B92AF90B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D16FB-727B-F558-5D23-D28138E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CE6FD-780B-2961-7917-0B87915F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5CCCF-0FE2-5C4A-0897-36FA0005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48890-3402-96B9-4FCC-15BA2E30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8CC47-76B6-D9C6-13FC-E8774092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0A5EF-CD2B-7974-7674-7D6C8D71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16D7F-4ECF-C9FE-CBA3-AC82A8C02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7D6D8-761E-3645-000C-DA6FD15C1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06A7F-E502-86A0-1B08-9042C01C4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2024-03-10T04:30:56Z</dcterms:created>
  <dcterms:modified xsi:type="dcterms:W3CDTF">2024-03-10T04:30:57Z</dcterms:modified>
</cp:coreProperties>
</file>