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6CF8-8255-0D8A-9200-7DA4EDE6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3DF97-4769-E357-BD73-1C649E7B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5C265-7B6B-D47C-F680-EADB0427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F4442-A186-923B-98B1-94C86C81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050D-A6B7-2ED4-C812-512D60E0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13C1-7B0B-ED27-49D2-4D6E694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5F4D2-DA86-5AF8-1600-7566B42A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A7D17-257A-CA0A-ABEE-84593B57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EC51F-49FB-4395-6634-E2906720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FF158-C547-E032-0580-98DDA25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05A2F-2148-0237-9342-E9746C001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5D740-0B55-A0F5-A1CD-F6799F62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11B45-E3EF-73D7-5C0E-FC86DD20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05E70-D48A-299A-B99C-B104B7D4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34466-337D-11C7-EF8A-0AA5F3F0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787C-3001-DD83-53E3-572EBDAC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F249-01F2-4675-3EFA-6B740FFD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6BEF9-8B97-DD0C-3290-EE6BF62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0A351-5D8B-E6A5-BACB-075CC56C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FEF3-6D7A-6A76-38A1-F81B1BD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CF6B-3B22-51C2-8E01-FFD089A5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969E7-DB2D-01D8-0721-4CDB976B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E60B-5959-0E06-18F8-380B4D5D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C1B6-CCFF-37EF-F785-4A621FC6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9F422-E99A-6E88-EAE2-843D4B0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BA1A-66FA-2DAD-BC07-E46E833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FBC1C-1C29-5C6C-78CF-F4FE10DF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0BF69-011D-FD96-651D-40807812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D6283-6073-69B0-E2B0-A3A8640B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5C280-39C1-0959-FD55-2D290FEC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61BFB-6E21-E61E-1DC9-6286A9C0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9CB4-27BF-7E48-CC0E-8C80B368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F0417-E92A-1394-332F-D1709B8C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6B9B6-555F-4458-145B-797671C3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7B026-B1CB-93E4-96BF-15539D357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5FE51-FD88-FE32-778F-C78523E4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C246D-C926-A0CB-9C97-775C6E4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2D942-4284-3DB3-F9B2-B7ECBF42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E3409-8C0A-B7C9-FB5C-387C5F75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5EB5-FF91-2027-F74B-1ABD2BB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CBC99-0284-7511-96D4-92D90296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5ADAB-8929-EE3D-1581-9FF6F57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3B278-C518-7302-FC06-632E5F8A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F083D6-0D80-5DE2-13BC-37D2AFD7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4D24E5-098F-790E-98EB-6C4AC9C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5CDDD-0553-3A24-730A-EA6674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6833F-833D-16BF-1B2A-2A3648CD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B7344-B9BE-CE52-12A6-3E7C6C5D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C0BB1-98E6-706D-E1FF-8C484340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842A2-FA04-ED5E-C12A-8C7309EA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6F98A-CEEA-B884-0A03-D4FD2ED2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A708C-9B34-88F7-B55F-68807AE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187F-AB12-B557-C4EB-0DBB9EDA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422AEE-6033-DF31-672E-B9B657F5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37100-CD76-3B51-076A-39D9C2F1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95C66-E0E2-7BEA-310E-85C9B63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330C-C218-3BA6-1BF3-64D76B47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49881-DF34-B8F8-AA92-0E42A8EE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CCD97-5C64-312D-B47A-E41EB03F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AF15D-C59B-7975-3799-B4F1A517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B18B0-EA6F-C844-7387-FFD9A6F0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3889-ECEA-7053-6D79-4C5C76AFE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9EC0-E564-DF2D-8677-3F13F1371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2024-03-10T04:31:27Z</dcterms:created>
  <dcterms:modified xsi:type="dcterms:W3CDTF">2024-03-10T04:31:27Z</dcterms:modified>
</cp:coreProperties>
</file>