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C7220-C106-3019-8CC2-80B4D731A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BEE098-FFF7-606E-1A69-B55A087D3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8E591-C705-EA6F-FAB8-866ADA78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9AEB1-A70F-2D0F-A045-A5A7C1A3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EF139-57A6-B793-3076-4CE250FB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5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B1763-C2F7-09CE-A16E-435FD140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21428A-1B67-3530-0666-9938AEEFA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53CC3-EEAF-BCDB-089A-498AD73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5BB5B-6B8A-32AA-511F-5A34DD6F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166DD-C693-5F35-A0A8-BDA150F0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717244-2324-068A-4D4B-96E1FE293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EF0F3E-CC5C-32CF-F8AA-C4A2A1C59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C7139-88D1-D4DD-9150-576DB32F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D3940-7B41-92C9-930F-A2198AA3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1E9A0-B027-C4CB-5376-871FF44F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5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5BDFF-7AF5-6C5D-A188-A50A9428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5375F-4519-0D7F-8EFA-A510414C2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AE47D-7A6B-0BF5-411A-56660CB5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36680-0503-59C8-6E2C-17DFBE2A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3889E-4500-B1AB-1AAB-EF249234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3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890A3-B60F-8C57-B8F9-98A5F610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AB04C-0EE4-5CF5-4F6D-6B5CF46C2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5D5AB-B71C-BFCA-4D29-451CF2A2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7697E-D4D0-E32E-F007-B25DDEB7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36B81-999F-3E7E-ABD9-1D10F2E3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1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9CC3E-9DA6-EDB7-CA2A-B2F6C12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ACFE9-DF81-D9D2-B209-625FB3F6F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0A81C-384F-720A-33DF-A394E8443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396E8E-009D-3923-52FF-A116911C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80892-A666-2627-7340-4343AD11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B1F2DA-5BFF-1EC6-1675-B8A721E5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3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2020B-B678-7889-C05A-2F5FC168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B2229-97F3-EB17-5457-B8578E08E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2E2C7-78B9-C0DA-452B-EA694F4DF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A04F98-BFC3-F820-C4EB-B8DCC4B97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762972-BEE4-A017-9E7C-0AFD7E111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56CEA0-D9A7-568B-CDD4-6207D160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11BE06-3B46-BCCB-6BEE-7413B65C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8D4D1A-52D1-A502-4EEB-A44CAB8A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E59B1-F8A1-5868-4314-6B989BD9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982503-EA48-263F-2DB2-8A7F1830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E94160-0A60-16D0-1949-EA6ACEDE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2B4A2E-5B18-ACB2-62A4-D5E32083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3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522453-497D-67CD-2A29-78F75C6D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8AAA1B-ACD1-4AA6-0213-1BBC89E3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53D24-74C6-4F65-2EDC-C946D55D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45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4ADE7-2C30-9735-5ECF-924C7856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EEF9F-90A3-2E79-4191-E7788BD6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FA6B7B-7E9C-7106-1ADD-66D42B245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0CFD33-3F78-0DB3-FD56-A4FD9D55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AC152E-00AF-B853-83D6-8476BE65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616C4-AA78-5381-52EF-5DD6AD22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65D06-7F7C-2DDE-BE87-B50A750F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8BB938-E03B-1EBC-8199-9B4F1698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08BDF7-3D2E-88B8-FA87-3A1A9D3CD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84451-1784-1943-A585-5E328919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5953E-C2E3-5676-9F84-094DEEF5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BB92F-0468-4A73-8A83-E3A3D654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4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4795E8-7715-D037-A495-AD49089D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6A568E-11F3-CE02-E63D-6F9725922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C30A4-722F-935A-2AE7-3F3B2C3CB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C37B-5246-4309-B6F4-2980D76B1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1DE96-A309-967A-4B2C-7FBE84F05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465B6-99BB-CAC1-B549-6CDFAC9BA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C9B7E-21EF-4418-91C1-2DC3223D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0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3" name="Picture 3" descr="10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2024-03-10T04:31:32Z</dcterms:created>
  <dcterms:modified xsi:type="dcterms:W3CDTF">2024-03-10T04:31:32Z</dcterms:modified>
</cp:coreProperties>
</file>