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3BA6A-F569-4490-970F-C8BC0F8CD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C4696-B125-8703-42CF-E410F5078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13261-CFF2-B60E-F44E-CAF63DD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44F6F-74F3-CE0B-3827-05975FD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9A24B-63C2-43D1-8A8F-69452739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ED6F0-1742-9698-BE71-0860A72D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8E2F41-273B-CC99-9A38-5FC380177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13548-C1A5-9A63-ABDD-16B0D4CB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2AFAB-38C3-6525-B876-5F4BA2DF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8C6FE-68BA-37D7-2002-ACDE7AD8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717E9-7764-412B-C9C7-AD92990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6D118D-FC1D-DE43-69A4-A83061D4E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CE9C2-BDD0-3E56-FE67-35630940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A2545-DEAA-C7B6-C457-F7F3610E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13122-344D-6583-56A3-3045426D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3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4C8CC-F99A-EB0D-79CC-DDF1084F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5C38C-6A95-7BFD-BD48-E52A975B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3BD8F-F6FF-9DFF-79AC-B57FB7AD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A3188-2938-C679-480E-4E5C6CCF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D843E-933A-303F-B73C-2BEFF17A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3DC18-4796-B8FA-E285-334BA76A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C0DF4-495D-B2FD-6800-C24D0170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ABDF9-FF17-D5D5-B0C4-01F2DE90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F93A4-B489-38CC-6B32-F13CEF5E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6287C-4076-D54C-F743-E2970D45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6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02A60-A63F-B68E-1D37-61548F65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D5CC-B115-CF2A-4A65-D3B68D882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DA3C2-3B79-375B-FC67-1A751ABE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31E20-7E6B-C58B-A23D-65BC2D65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97F28-708D-DF70-8CC3-CF8EE29E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6C2AE-0D41-0745-8B4F-66688503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6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F7C84-0EFA-D63D-A6C4-9F743B35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C2E72-D382-F66B-F795-6F3CA199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41447-EAD7-E946-0B34-4012B9DD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0EC563-0DE2-65BA-F8DB-DB4E6D77D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74D8BE-8E4F-696E-CD65-BC746DCD6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C347A3-7FAD-F224-EB47-AB34FAE4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54A3DD-EB0C-C7B7-0C3D-59FCBF65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C6E0B5-0A20-2DC5-42CA-AFDA18D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0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1846-E65E-BE70-DDEE-D22114CB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D6872-F78C-28AC-C7FC-26D085FA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6CFA2B-09C4-9628-F624-4B5835BB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68BCFF-6F32-A7B9-EB81-9C23F9EC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B82220-E224-7B91-2621-7D8011A5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F537DB-9EDA-6F47-9989-C1B64F29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64AF7-8B22-57F5-8AF5-4EC9A562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8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39B80-B318-63B6-5B97-E24D3264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FFBC6-21F0-C702-8232-A973A1E2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56497-2391-F979-9128-8F25D24F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87867-25B1-2CF6-8E4F-0E8A44D4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0D54C-450E-9E0A-E220-89429CE3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0687B-C749-ACA3-0515-16500B5C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1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33FAD-F746-6DE1-22AE-5385CDEA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550283-B53C-A130-2C65-FE30647BA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C85B0-6A2B-0F91-9C73-48803FFF0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7C8A7-476C-A986-BE3E-BC8E51E7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6A307-FE02-695F-6511-854D929B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DBB9B-434E-C8D1-4EF6-73A62F42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2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FF8E2-E3D9-3895-E061-BC09FE95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4390C-F4A1-12C4-34C8-58C89CB9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AE36E-F643-5914-7AC1-19BDBDF3F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4B32A-6402-FDB1-98F3-88731A72D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52EA1-FC17-EA22-5AA0-1CD403DF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6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 descr="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2024-03-10T04:32:03Z</dcterms:created>
  <dcterms:modified xsi:type="dcterms:W3CDTF">2024-03-10T04:32:03Z</dcterms:modified>
</cp:coreProperties>
</file>