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40A1-3EA9-C4D6-85D2-02358E89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9EE78B-7EFB-1D8E-C8C2-319520A9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AA382-CE09-57E7-F823-CB133067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AE2E6-F179-2296-3A57-24BFC0C5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9FBE7-80AB-FD24-D46D-D2AAE021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8735-3D05-0E01-A159-7E848545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A858E-3F88-87D3-58E6-F66E8DA6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2006F-3A68-F851-BE44-0C2E3F51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9ED89-7329-C92A-8664-E2F471A0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E000-C7DF-8313-8EAC-3F285E4A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5F6B9-ECEC-811D-E4F0-9EAE49C6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A9447-C122-5B19-C9B5-F3BDED92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591F-3D23-DC1E-A0B9-071E302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9F094-5AA2-B02D-2499-A37FC459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BF846-4033-AEFA-264A-8DAB4E8E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6BFDE-9EF3-DC98-3F9A-E96DF86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629F5-F0B3-2180-94C9-BCFF4CA2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AC0E4-E44E-F8AD-BC91-F06A41E8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55936-26FD-E009-0517-C3A5972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91248-8405-EE05-3C79-6EC77AA9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370B-1F0C-ED0A-0273-1092BEC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367DF-7A67-E4D5-AA13-C344286E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E395E-8E17-11DF-F449-19801E1E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5865D-766B-1AD9-18A4-9F688A43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A3C8-8152-97A8-A206-C72A214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27D4-2B92-8B45-D0B9-3AF893D3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7A79-9AD6-19D5-832F-0558B3C88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EADFA-BF6B-0882-00C4-9FBDD636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1D91F-1705-9AF8-4614-8CE89BE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999FA-EDF5-F549-518C-BE53A6B1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66927-F618-FCCA-6DF6-FDD4F02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EEA7-9037-FA19-8C85-21DCFEA6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E766D-6666-6EA0-1480-BB0BD915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9792B-B4C1-BAC9-6DAF-186F63B6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5FB6E-0E91-D1DC-03D0-3826FFE8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E47EF-A936-6914-142D-4A3962A3C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25446C-168D-0049-9E80-E05403A2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A8E9D-BDCB-A2AA-500D-B42ECD6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CA594-5883-B77D-5280-B4713D7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4258-58A1-89A7-F471-AC8CB01D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44BC54-C93A-0EC0-ADEA-0DE614B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6640B-27A1-8975-E1AC-930B5D95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30EFA-977D-F53C-5D42-755E510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D2813-2C3A-B0ED-4EBA-786C623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6905-D579-FC66-F8B0-76A07E7D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83292-1E41-F1DB-59F6-75C7E31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8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A810-6912-A2B4-E52C-055D83E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9EFDF-97AA-B933-5AD4-97E27500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F67F9-9DDB-8BE4-3252-EBDF9AD9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B6C-4528-653C-7BF8-85FAF54B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E654-1222-160B-FD48-451DAF8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45567-9149-EA18-1DAE-021FFD5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B529-46EC-B659-866A-CA8E05C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590215-B75B-C76B-8E5B-1B3EDEA14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4D9B9-E448-F7DE-1712-A9BDAC20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00600-EAA5-9677-D6FE-43E0EBD3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CF7CD-A6CD-2D77-6F06-55746BC2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24C61-C3AF-C331-180C-C4394321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9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BA292-CA79-3952-D96A-F04CB6C0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B63AC-8681-36EB-CE6F-44D4219E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63447-78FB-FA8E-4199-E11B64C0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30423-8B32-6286-F6EB-E22D47D20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A4B5-333B-3C12-73EC-8D9DC799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3" descr="1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2024-03-10T04:32:06Z</dcterms:created>
  <dcterms:modified xsi:type="dcterms:W3CDTF">2024-03-10T04:32:06Z</dcterms:modified>
</cp:coreProperties>
</file>