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C747D-B4C6-AD1B-EAED-960BF0320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83FFC-1EB4-15F9-A60D-A2066C9D2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43368-1481-1E1F-DC5C-B8B8D15E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F1C60-F841-2A63-D78B-99B3FCA8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C344-A449-456E-B402-4AEC2DD2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AE06-DE11-AA14-FF22-00D25F03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E78B7-B371-E0ED-F2C7-CC3A3D11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4CDE2-536F-5BFD-48DC-CEA258FF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28FBA-039F-44BB-136F-56B0878A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7F367-B27B-60EF-44C9-D739735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A3174-8226-B760-C489-04B0B01F6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CFBE0-2039-3453-DCE7-26E41159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E3AC5-0214-4F1F-21E2-FC1AA5F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2200-B2D9-F07B-8DC6-6AB6D5DA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3DB7-D67B-3857-BF08-A68ECC72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9ADC-597A-D379-1655-0E76D2B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A00A0-F4DE-E361-7950-EBA28EE2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1488-66F7-FF4D-03A2-626CA4CD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ED9C9-4119-6DAA-7DCD-73AC9F6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E7166-15D2-1AFD-979F-A0FB7F5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B11EB-CFEA-261B-89DD-8BC0253D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DE5EF-F484-59DB-B1F6-B082D2A9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6D30E-4D63-C68D-D942-396D402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64DD4-1908-8234-56D0-D6AD6C9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744CB-AD70-81E4-6A2A-E8B0423A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408AB-4D4D-AE96-B618-38995607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1EAB1-83AF-4EB3-FD4E-8749779B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68439-BE64-4223-3B5F-FFD24018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3A0A-92B8-DC1B-593A-ECD71B3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523C4-FA9E-DBB8-5595-BB047B63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F058A-C029-F5E9-D69D-574B157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8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E27A-5CA1-B5B4-7711-2FB12529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B0CFD-735F-57EC-4211-5EFF0188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5ECF7-B4B2-7409-6809-52E47C28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CD9C2-6530-FF35-0C5A-67442B7CE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C0F93-EBC3-B622-5F4F-F69AB5EA0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91A77-B1FE-F174-D635-A3AE7309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6BDF4-9328-5848-FF82-4548751D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A25B4A-A8D0-62D7-DAA5-852B8616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0ABE-9BF3-0D59-8FF7-7FFC287E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B36D4-4F6C-E809-C73D-CCF4D2D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C86DC-AD53-2197-79C8-0115DD58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959E9-385B-FDEE-3813-2D30E3F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F5EFE9-D280-1BFC-DDAF-984ADD4B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A382F-4816-E936-CEEA-64514B3F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EB567-C8D2-4535-C3E1-8DD55631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1DE2A-6299-7870-5806-59713C4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43A7F-DEF8-472D-33D4-95D0D29B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33243-B13D-79DC-4913-C7C05036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23158-E4A4-F37D-3E47-BD0E38E6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1F193-AFAE-D235-1E53-4D080E45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BFD64-5805-6E79-5295-CF5C98A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FF74-A230-807B-6546-5E5DF24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12E0B-CE92-A46B-DC08-0151BAB4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595D5-49CA-10EE-EFCE-3BA402C8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07BEA-610B-A858-BDF2-40C50D1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1863A-B7FE-440E-8D50-7C447FF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B965A-6BAB-3C0C-3447-124307A1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3716F-FA5A-989A-555B-64B55DC0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5B7F7-F153-3080-FDA6-8988932C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30D3-1F7D-4AAA-24DA-56B36BA8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983C-6D01-46AC-B03E-6217F5B258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D39B7-50E5-F4B1-C7F2-3B17A4D35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21E9-4135-8791-F7A2-D7704F98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47FC-224C-4ACB-BFE6-6A88333E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2024-03-10T04:32:11Z</dcterms:created>
  <dcterms:modified xsi:type="dcterms:W3CDTF">2024-03-10T04:32:11Z</dcterms:modified>
</cp:coreProperties>
</file>