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6BBB-9B19-63D9-BAA2-2C5CAC79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B158C2-D46F-8562-8471-9E91E06B7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E55B0-021C-897F-FDB2-EDCA1E1D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1D19D-0DCC-92F0-60C6-D29764F6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5E97A-367F-9249-22BE-FC85A0E2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80182-FF36-AAA3-650A-11A43B9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C4E78-D58A-0FBF-633A-94B2EF31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28CEF-A75E-8115-2FB5-7DB82C80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927EF-486F-FFB6-E8AF-CC78EEB1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2FC38-67FA-5EF5-DD32-E2E4F7C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DF7412-D8C6-9834-1365-4E0E4DC2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119FC-72AA-9E06-0CD2-4A7FF88F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EBCCA-09B1-4E78-350D-A0673519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4506F-B533-1663-05D0-698AF1B0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4C007-F4BD-EC04-92A9-069C5E8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43C6-45F1-A57D-04DF-C4FA55D2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872A4-DDF6-793A-3B70-D274895C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6A9A6-9629-ED84-CEBA-2D20952F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7CC38-8B6C-B679-C1F4-1A96FF4A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6292F-A872-EEF3-143F-CE987B36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7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9A680-2165-9F3D-1AAF-B2839049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DAE31-A062-3E37-602F-B8ADADE1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E80A5-8326-B641-9141-3C291BC7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95F14-A3BF-0138-37DE-9E9D5C6C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9FEE7-8C89-637C-E555-92453639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8C5E-361E-88A0-1C51-08A7D8E6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A48DE-761E-9F83-16D8-56672A653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FE5E7-2261-155C-4009-B69F0E60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D1362-9724-C20B-FA07-178F9EF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D1FB0-88C2-2B06-5010-9146B0D2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4466A-BE46-1D3B-CCCF-9E1A04FD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2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A451A-5CE1-CBB7-AB16-8754166C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D1A39-90E9-2C4D-32BF-B0A1B678E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3DAB5-2B5F-83AD-8305-63497C7B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A655EF-FE09-479F-7935-922A45A78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CD0F8-247E-A7D4-7B93-37CB78000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AA212E-8658-5F7B-0E36-62AEDD5A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2880C-E02C-477A-75E7-F09EED75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CA3C40-71D9-8562-0F69-EAF75645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6A3A6-9A99-EE01-FBD5-8EA841F5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AB4B51-4535-4A32-F96B-80251CB6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585A2-6DA2-4E71-5170-68DDB85F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78B6F-7AFD-95E5-0349-0B9CD28E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3925A-933F-AFC4-4A22-0531E656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6FEC1-0B98-AFF9-BAA6-804DB20C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1C256-B9D5-0B46-1A01-4E27175B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BC227-450B-4F7A-1C5B-150412A9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5E046-C64A-C0AE-1941-715D2F22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67D87-3612-0408-0C8C-DAAE3649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AADD7-44C7-2A9E-3286-B6D7B414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9502C-4027-17AA-9945-F299C306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5A519-8779-65D8-07A6-82242DD2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4067-2786-B7B8-7186-1369AB5C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72B6F-E80C-442B-4EDF-4D273AE5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632DB-DE2F-79CE-55A9-75943BED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1157D-92AD-CD40-0255-313DC1C9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1D4E9-76B3-4398-8EC3-DE7D6310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EB31F-F946-B333-3350-67433143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3A65D-4DBD-0D8F-84FF-5039083A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7C567-4583-37CC-D2CF-512B5E69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EDAC-5058-1491-A25C-3AF1B1F23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AED70-CE45-6922-FBE7-8FC176031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0DD7-D106-84D0-3F3F-2A04ABD27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1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2024-03-10T04:37:45Z</dcterms:created>
  <dcterms:modified xsi:type="dcterms:W3CDTF">2024-03-10T04:37:45Z</dcterms:modified>
</cp:coreProperties>
</file>