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F9A89-6DBF-B4D9-E233-61966E75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2F7D0-4B49-70C6-9729-631C4A85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9EE96-4F6A-D205-5374-0C309AB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77138-031D-D143-0DA3-5A77497A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AFDCF-761E-691B-6190-C2F064FF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B0EB5-A876-7E21-D85A-5FDAD07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9B325-A382-E0AC-101C-C9DFFCDA0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5F6D-E6A6-6044-904A-C619EEA5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A5C25-6CD2-C63E-0E3D-CD433C86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5210-4CBE-5CD0-DE8C-0FA9BCA9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1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46AC7-E6E2-C603-4F67-83187011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9F53F-ABBA-4F39-0084-5915E550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4BD88-159C-9CDD-0FA9-C9277F5B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0A667-B483-F884-78D1-BF512E53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EC326-E1A0-6C28-E6EA-79CD1D3C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605B-11B1-B361-732C-CBB3334D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E83C4-1ADF-1545-4FEE-166E0009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F298E-3B25-86FC-93A5-EFD760A6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F0D20-D4E0-C72F-C2F7-972BFF87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69920-5AFC-86C4-79C4-09B3EDA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2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CC62C-654C-F416-90AA-59870BB1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7EF50-A98D-B205-9E7A-6107B801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D25E5-279B-66E4-98FB-C8E921BB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CC46A-BFD5-B62E-00ED-3732B8A8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372CF-C217-BEC8-2C07-BC3EE52C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2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106C-A7AC-AEE7-CE0D-D4773A0C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A2E7E-B6BA-8AD0-C2EB-35912B1E7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DE0B9-1387-DE27-2EA4-8FAB746A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E4D17-40C8-0FE5-11AC-BA381ADC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2582A-2674-B751-C120-DC499FDA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E8D17-1533-FD5F-1660-33FDB1C1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3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5EFA-292D-3796-0F90-F284E405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E26A8-E0CF-B056-DCE5-EDD1F976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7B0E4-F535-5D74-EB0A-A2157CD3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AF4EF-EF5A-B51F-A0AE-ECDE637AE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83EE2-1F04-5FD7-907F-AD95D9622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2FE39-6E37-E06B-CBA4-1B0E4131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4279E-F61F-18E7-01B4-E9C8E1A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28328-D6A5-1B47-C310-4AC93E2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3D98E-2B36-B982-4C6E-13AE0060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28F0C-B867-419F-E816-FEBC79D5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B87C8-B8AA-2D86-3307-76C2C19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EC5CF-A485-020B-E545-A4C9017E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D9195-1197-48EB-2267-BA06FE59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08AE13-58D3-0258-95B0-ED0604D2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9F7F7-AC3B-A1E4-2068-84B353E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85C20-1A47-16D8-44E3-1B33FAE0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F3C44-4EF2-7BCD-39C8-422B454E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D930-6EC9-9CF0-5361-9C67E541D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ADB7-CA15-8D5A-DC6B-003CA94E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6D05A-FCE7-0B4B-3614-AE2256E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010CD-75DB-8FB5-9C36-6B7E6280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9B9AC-D0C6-36A9-B49D-9EF3E726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BFDFE-9604-1587-AA88-B543247B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3630F-4346-707B-DAA9-587226DC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76CC5-C9FB-239D-3BD3-5C410D2C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DE97E-B5C9-F014-6E44-BC19798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1605E-E7E1-F0BA-5665-39DFC3B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8D8249-8000-300C-D34E-63BC65DB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4D91F-FB0C-A1F6-3026-445991A6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FB83E-7EBE-1DC1-C935-BB9C22C8F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7FB9-D711-4EBA-9DB8-70F9BD0C58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B141-CC8A-7CC9-B52B-B6C729C2F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3D15-FC7E-641E-0EE9-2519D2ECE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B158-4505-400A-830A-DD9001AC0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8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2024-03-10T04:38:58Z</dcterms:created>
  <dcterms:modified xsi:type="dcterms:W3CDTF">2024-03-10T04:38:58Z</dcterms:modified>
</cp:coreProperties>
</file>