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9CC5E-5869-A5CF-7BEB-B42D087D5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A6829A-C4D1-6DCF-70BE-B1502E1E8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9331AF-2157-80CF-C32A-A6FDB03A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BDEC-33E7-47BD-95A5-A36DDE1091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57D778-7154-6701-31EB-EAE2202E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579DE-7DA6-0543-E5C0-598E4C75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8D95-94A0-4B30-BDD8-8601D7E6A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24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531D5-28A8-9034-45B3-9FCCB852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C6B722-B4D4-F6DA-F77C-FAC04A04C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B79D3-CF10-CED8-46FB-359226415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BDEC-33E7-47BD-95A5-A36DDE1091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69F81-E731-B3A8-4FD4-9CAD5273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F8231-BF9E-6D84-D697-888D9D16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8D95-94A0-4B30-BDD8-8601D7E6A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19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6AE7EB-53BF-29E7-693D-43045107F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F67F36-EC67-7E82-4F43-5AA157A76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690FC-6C3F-D5FA-2EF4-4C3B3544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BDEC-33E7-47BD-95A5-A36DDE1091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833CA8-E33A-9558-B500-552390C4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8D0D9-09E2-C092-4BD2-E551E714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8D95-94A0-4B30-BDD8-8601D7E6A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0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CA5C8-AA11-C866-6B5B-AE660DD4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DE243-9FCF-768B-C8C4-C40F6AD4D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44B81-B664-6544-1F6B-A6052038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BDEC-33E7-47BD-95A5-A36DDE1091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230504-8037-3E67-EA05-7F09D022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93E55-AB30-560A-3E71-B38324EF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8D95-94A0-4B30-BDD8-8601D7E6A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46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6A4FA-1DB2-FEBE-76D1-A30876CE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ED2143-D436-6FD5-742A-02C570215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66B35-7E1C-67D9-A3FA-BC113690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BDEC-33E7-47BD-95A5-A36DDE1091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7D88C-0B0F-E9F0-0318-293D97F2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C2661-8845-49FD-4782-2761D240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8D95-94A0-4B30-BDD8-8601D7E6A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93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4B438-ABD9-B161-4CEA-5010C9A7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F9CB5-ADF0-737E-87B8-DC0ECC66B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A75755-1278-8346-319C-41D6E3218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754F11-CEBE-C39C-7926-663D742D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BDEC-33E7-47BD-95A5-A36DDE1091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6FBFBC-3C99-914E-FC97-53FBD743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454EC5-489B-0414-D36A-17F975B7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8D95-94A0-4B30-BDD8-8601D7E6A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33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A2A52-3706-3A04-3E59-82887E5F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61C3DB-9C49-6784-210B-17407FA04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97F844-D695-DF10-CE91-E622906C1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B3B891-6F12-8587-36B9-2C3FF0B67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A19781-E996-595B-B9CF-389E7D6BC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F2DC2F-3461-DEC5-15E0-1551865C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BDEC-33E7-47BD-95A5-A36DDE1091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730BF4-D47E-40AB-6009-FE37D63D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BB23FB-8350-4339-C041-2F4721A7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8D95-94A0-4B30-BDD8-8601D7E6A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4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60886-4F5A-691C-1766-2F62C8CF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1F7683-E5DB-008A-002D-175AA7A5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BDEC-33E7-47BD-95A5-A36DDE1091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FB54DF-4631-9CD9-37D2-F62AB09B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422C4D-B5A5-EA4D-D8DC-84702E05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8D95-94A0-4B30-BDD8-8601D7E6A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56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FF4801-1EEB-44AF-5969-597FD041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BDEC-33E7-47BD-95A5-A36DDE1091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8D3641-356B-ADA5-1455-7D7CEA41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D83AE8-9946-4AA2-7023-2B2E9603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8D95-94A0-4B30-BDD8-8601D7E6A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38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FF6DA-C849-070C-7A0B-A0DB8B63A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38D4C-9D0A-CEDD-F282-99838658F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071A6B-E45A-EC34-AFE9-C9BC5B917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323380-A201-0305-B543-7CE2F335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BDEC-33E7-47BD-95A5-A36DDE1091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4DDC11-3E99-B834-72FC-45E23A8D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15C28B-2DB0-4F09-9E25-59B32729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8D95-94A0-4B30-BDD8-8601D7E6A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0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7AB60-26D5-9244-E634-9A2E6B7A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5B24FF-6ABD-2AD1-43F4-AA6BA8FF7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CCF3C4-100F-8C6B-E1AC-2991BDF9D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B1C471-08E2-219E-8052-47A020A0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BDEC-33E7-47BD-95A5-A36DDE1091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A31F56-097E-9D0D-A4BD-E46D0B32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204926-7168-0A9B-D8D4-12F9D3E4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8D95-94A0-4B30-BDD8-8601D7E6A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41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F333AD-4503-2D0B-3D2F-B00AA3C4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1DD665-CCA0-83A3-0DCC-E7AB29719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65CB3-8D0D-47FB-DAC6-9239D7574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0BDEC-33E7-47BD-95A5-A36DDE1091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69E9C-5E1C-4D2B-E466-05AF8FC3B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4433BD-CB82-B465-9043-0704774AD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F8D95-94A0-4B30-BDD8-8601D7E6A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2" descr="1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39" name="Picture 3" descr="16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2024-03-10T04:39:01Z</dcterms:created>
  <dcterms:modified xsi:type="dcterms:W3CDTF">2024-03-10T04:39:01Z</dcterms:modified>
</cp:coreProperties>
</file>