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A13AA-501D-FB12-A52D-A67E484FB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8690E-5D95-DD0B-6351-6215EA95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CAEBE-F6D8-FFA8-1D63-45FBBB5B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7EDC2-A95E-386C-BFEA-0363D79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F3B33-A001-F3CC-F339-3D9F1123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0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9C719-3339-6AC6-72B7-CE7A656A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4FB7D-D3A7-027A-1AA0-09949362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DB4AD-8266-1F1E-7451-8940AE9B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8AE81-4E90-1B12-5F10-CB4E7B0E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82FF5-F86C-D667-63A2-D2462BA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3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9F36EC-8411-385B-2860-A99DF2BB6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3061A6-8AC6-3290-43A8-A03FA483C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EF277-94D2-5CDC-54AE-AE3003F3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0209D-BAA1-D8A8-B6B9-9955C3F6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5A07D-8B0F-8481-ED5C-513956BF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603C-3B11-D128-A7DB-10294107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E1286-C53F-2B37-F57D-BA597CBF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DB155-24E3-F3B3-E226-2168514C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B1FF6-B245-B86B-451F-21A04506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2D511-3CE8-D719-282A-CCC4A5A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1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74897-186F-A562-55DF-1661137D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9D16F-000A-FF68-14C8-09A0A2EF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72E34-2C99-E98B-E910-919DF6F0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B430A-C17A-623D-CC8A-4F1FCBA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927D2-A0E8-8D25-A433-51187B9A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3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01E9E-2BEE-3858-B8AF-53AF802C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D86F6-9E4E-2924-587C-B5860BAE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147AD-3DF0-8165-F8E3-35A8D89E7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F6B7C-B4FF-4540-EDE2-FD56C415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B152C-5093-F509-31F8-6E547E68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CC286-42D3-C3FB-5D4C-F3792EA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3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59E64-BF16-ABF0-1545-5CA528CD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1648A-9A94-7F26-BC52-5BA240EA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46CB4-9A19-868B-E56A-5D624534A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7876D0-2FFF-A81D-2CD9-B17D94F9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30A58-A060-5472-A15C-66E2124E5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2C9DB-57EF-84C1-3ED4-9D58DA60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6D5311-7797-A19E-848D-3073774E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1D6C34-5749-C393-A0CC-8743E913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25512-9010-2803-6227-1D2379E1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4881E8-96DE-AA8C-3662-ADF00AE1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E7E5D0-5334-3ABA-506D-A8764F9D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2FAF1-3E19-4726-EBAD-07A014B9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9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C87C6B-58EF-BD42-521E-6D213DA9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6F6324-4211-0E18-1B96-F1CC988B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D1519-B796-AC32-A188-1133DF80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4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2CD75-AF37-B305-504B-2DA3619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5BD6B-467C-6CA1-5508-59C8A5E7C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BCD66-1A0D-A78C-8937-994C1FF96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8E5F2-24CA-3191-4CD4-937CB0E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9C3D5-0A15-D9B8-9D5E-E113EF58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58EC9-0881-A74D-0384-30CCA8FC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9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1296A-E704-D642-F629-653B9567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68E260-BA73-D6BA-2BCA-B5FBB4D37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50797-F6C5-D9D1-47F2-CFE1C8CE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6B7FC-FFEE-2716-85C5-0B6082F0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1F965-D3CA-FB88-72EF-78C7F795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51EE7-6960-07B9-510C-BCFC0B36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9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9C9335-C502-CE7A-73F8-7B799A96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F7A23-E548-9856-611B-35733324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88CFB-0317-D532-BBC2-087E83E9E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9A17-988E-4381-805D-DF536068FF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9F3F2-3FE3-D6A7-B666-2221A16B7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E377C-448D-9E66-D10D-B64AA4A97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BD6A-41A6-4C6F-8B05-8D169D0D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9" name="Picture 3" descr="1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2024-03-10T04:39:06Z</dcterms:created>
  <dcterms:modified xsi:type="dcterms:W3CDTF">2024-03-10T04:39:06Z</dcterms:modified>
</cp:coreProperties>
</file>