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C2426-83C1-BE9B-97FD-EF7456AC6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0F39D0-D263-21C9-E719-724750BDA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411CB-C43F-E1A1-F03E-9258AFE8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18D6-AF0C-4F42-97C3-671814C077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A7F18-A727-B8BF-2439-BB7629D6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EC359-CFDA-8B8E-3535-CE4DE412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A7F9-1301-4C07-92F3-C07FA01A8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5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D8DB6-EEC4-3961-0CCB-A25788B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809570-2A09-81F2-D06B-8C9F9C7C7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23CA55-9657-AB20-F25E-3140B8C8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18D6-AF0C-4F42-97C3-671814C077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01AA1-78B5-29E6-9E37-4A883AAA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7249D-E9B9-4018-0B74-69EC4001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A7F9-1301-4C07-92F3-C07FA01A8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8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31AFAA-CD8D-2112-6022-3F69BACCD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C69715-E136-B4D6-0BD0-8E05FEA54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59568-AB6C-6B82-1B03-C2F3A19B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18D6-AF0C-4F42-97C3-671814C077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F0FE0-EF83-EB2D-9AAB-672D7BB5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CD2BA-33CB-658B-80AD-90D57B8C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A7F9-1301-4C07-92F3-C07FA01A8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5ACBA-904E-B60A-2FF4-5FAA348C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B8DBE-1366-63C4-9902-BDEA2C2AC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3728B-C2CB-2821-66E7-830D852F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18D6-AF0C-4F42-97C3-671814C077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2695C-F055-B5F8-210F-C9EC5AEC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86469-3F24-C60C-58FD-C25FA6BE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A7F9-1301-4C07-92F3-C07FA01A8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177ED-DD7A-EA40-789D-123D3182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7A1C8-C5E6-1C92-8483-2895FD71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888E2-6DA5-516F-05E1-FB633DF9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18D6-AF0C-4F42-97C3-671814C077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D119D-6064-0D77-1971-11E8DBAF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EC52B-A5BD-4F64-5A06-2EBA99A3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A7F9-1301-4C07-92F3-C07FA01A8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5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7A497-F6C4-F44B-5A85-9671F4EA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CF6B4-2164-5FA0-BF7E-339D696E4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D8DDB9-5EB8-306D-A509-AA37A8984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622BF-A99B-F6A6-C795-90EE752A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18D6-AF0C-4F42-97C3-671814C077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2B4907-8EDC-D28B-04BE-B583C6B3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738191-66E7-9A65-2490-16810A95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A7F9-1301-4C07-92F3-C07FA01A8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6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49ACE-6458-568D-FAC5-29A3A7A3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A419F1-01CA-4355-E746-03E15CC66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789C5D-E045-100C-22F8-7A4F10C4E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C57C8F-FFB2-5560-B519-997C4CD32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9A0F62-8D5A-65BE-8E72-96CAA9919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F66EDA-14F6-6B07-AC3F-E369E343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18D6-AF0C-4F42-97C3-671814C077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F5BA3B-0E6F-86A5-9469-6373A72D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1E1CF1-1CC8-16A0-BDE5-58D8239D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A7F9-1301-4C07-92F3-C07FA01A8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0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04918-8152-08EA-4377-759A556A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4C62FC-EB3C-EF16-2286-F364C0BD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18D6-AF0C-4F42-97C3-671814C077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FC815B-F19E-8918-451A-719925D2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2C6C3C-D9B6-C7B3-2C29-F9DB60C6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A7F9-1301-4C07-92F3-C07FA01A8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1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0DEF8C-7C07-6A06-7738-7621DA24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18D6-AF0C-4F42-97C3-671814C077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A45224-5AB6-9F05-3CE6-EDBED529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033BF-9DA6-8B13-2396-A5F5969D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A7F9-1301-4C07-92F3-C07FA01A8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7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D5943-D768-0212-6790-7466EE6D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38FFC-2AD6-BF26-18ED-DEB5A31A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88B906-4CCB-1723-191C-5E151DBA9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B67BAA-88F0-4D35-E56F-3EB2C7B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18D6-AF0C-4F42-97C3-671814C077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C12604-5FB4-1053-930F-75A48D0D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E388C9-D9A6-AB52-2763-97177640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A7F9-1301-4C07-92F3-C07FA01A8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5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9F3F6-90E7-42BF-5024-5FD11E95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0C0D0F-D754-7E5E-F656-5119C226C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85F465-011E-1D4C-0704-24AA47657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B5D391-0DAE-DBFF-921A-E7493AFE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18D6-AF0C-4F42-97C3-671814C077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04B191-F8CF-B955-1C43-1F9C6B3A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AEC3B5-0319-A72E-62FF-7FB345C5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A7F9-1301-4C07-92F3-C07FA01A8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3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4F2009-F24B-8CC7-0AAC-C07B5C40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4DFB36-D34E-6A98-256B-7783F083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C5C47-0041-E802-9CEB-6BE79F88A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18D6-AF0C-4F42-97C3-671814C077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C8800-721C-66B0-54B2-B52AFF7B6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F8D5D-E7E2-EBCF-C78A-4CC36F18F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A7F9-1301-4C07-92F3-C07FA01A8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8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 descr="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2024-03-10T04:39:32Z</dcterms:created>
  <dcterms:modified xsi:type="dcterms:W3CDTF">2024-03-10T04:39:32Z</dcterms:modified>
</cp:coreProperties>
</file>