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B081D-4BF7-6FF8-A6C4-563F1EAE9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9CFD07-647C-4DB0-7690-D193B23B4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C5957-DC25-3754-63DB-5E800EE0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976-2342-4296-AC05-CBCECBB9E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EAB91-EEBA-256A-570E-D622B852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50439-B483-2587-BA8A-C75D35AC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DC88-DAE2-4897-86AD-E72C8FCC9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6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D667D-64A7-EEF5-9C04-F2222383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1B57D0-665E-A901-C921-16493CCA1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4A341-3781-A010-8C9E-E6E3F132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976-2342-4296-AC05-CBCECBB9E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35F03E-2216-175A-9F73-A3423125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78DF5-57E9-A263-92E8-6BF2D181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DC88-DAE2-4897-86AD-E72C8FCC9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9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4B344F-5108-E74D-B9F1-719C8CCD2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0128C3-8D3E-425F-3ED8-362DA418A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3A15B-0B46-36E8-2826-D7D637B7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976-2342-4296-AC05-CBCECBB9E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1D361-68A8-EF6E-3985-7361633D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979A2-AE49-B368-612B-A54D66B1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DC88-DAE2-4897-86AD-E72C8FCC9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9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56515-0384-473F-5822-0F889662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A9CCC-E1F6-8E7E-1EA9-B7AFB7689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61D16-0496-9B8B-DE73-76355C89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976-2342-4296-AC05-CBCECBB9E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D24CD-8F6A-5B45-3601-D937392D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782D7-9A3E-AC60-D96F-199959CE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DC88-DAE2-4897-86AD-E72C8FCC9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2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A0879-8551-C242-AA8D-D401F5CE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72DF64-8F4B-041A-69F1-8304C8A2E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D9E09-8CAF-1294-5F3C-788724C8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976-2342-4296-AC05-CBCECBB9E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FEC51-CD9E-647A-DBB0-EB13A1A3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EF2C2-A212-1B30-B6CF-13CA7865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DC88-DAE2-4897-86AD-E72C8FCC9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12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A6DFF-8FC6-0F96-E878-0C10FF0C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EF899-2846-9BC6-7DF3-2F78671B1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36323-362E-5F6D-442A-0F7568002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2FE84-2E2B-0ADD-186F-437CDD18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976-2342-4296-AC05-CBCECBB9E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12EB3-7C67-8FF4-E4E0-9E4974F9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AEA99C-85B4-9486-468F-9F032AE2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DC88-DAE2-4897-86AD-E72C8FCC9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20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5CEBF-36B6-2AFD-6DE1-FA0A9DA1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7A1DD4-FCC4-0D45-D591-DCA97A60F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4B0BD8-8EA5-7075-CE99-FBD4A5AB3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875B44-26FA-E66C-A106-08B01BA63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6CC89E-4353-8A29-1F58-77BA38C43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D7F15D-E94E-4C5C-196D-9E24D586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976-2342-4296-AC05-CBCECBB9E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9C0390-034F-A6F5-750A-1F774141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AA0805-DC6F-F162-3505-47146E7A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DC88-DAE2-4897-86AD-E72C8FCC9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13297-590D-054B-40CB-4200D379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6351F7-9985-5E1F-B5FF-3AE93337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976-2342-4296-AC05-CBCECBB9E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3C69F8-7203-3A5A-5313-DACBD049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90AC3C-4353-C8F3-FB85-DC105B77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DC88-DAE2-4897-86AD-E72C8FCC9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9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4C4CD1-DD90-EFC2-FC36-11E92399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976-2342-4296-AC05-CBCECBB9E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25D69A-4EA8-DA77-C8A5-A1C002FF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79E3F5-CD2F-67CB-1B0D-53FDA1CC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DC88-DAE2-4897-86AD-E72C8FCC9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57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A69D8-85D1-B50A-1BB0-23F20C3A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3A248-471F-C269-F104-D8A39C1C4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BCF954-CFDF-D6F5-791E-388B677F5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F73631-6563-EC0B-DD66-51E7BB2C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976-2342-4296-AC05-CBCECBB9E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DD692-51F7-37C9-4233-E108173F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61753-2643-3C97-F20D-11153BE9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DC88-DAE2-4897-86AD-E72C8FCC9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4BD93-3532-4891-CEDF-08DFA8AE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66AA01-1A3C-E5F1-CAF5-81D3D209C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82009-079B-C174-4A5F-FC592C545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F49CD-6523-E0E5-D098-76681EFA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976-2342-4296-AC05-CBCECBB9E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B75D1C-D4A0-29AC-BAC3-7CC0DDE6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3DAF0-B368-C576-20E6-B603C62A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DC88-DAE2-4897-86AD-E72C8FCC9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4AA737-A97A-CAB5-44BA-66255446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21B4F6-9D01-7331-DD88-D26F69088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2898D-8A0A-1535-0DFD-57E11C75E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62976-2342-4296-AC05-CBCECBB9E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6EE54-8918-4E92-C39C-A3CED6164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CFB20-6385-6ACE-C8EC-CEEED5657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DC88-DAE2-4897-86AD-E72C8FCC9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1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0" name="Picture 2" descr="1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2024-03-10T04:40:03Z</dcterms:created>
  <dcterms:modified xsi:type="dcterms:W3CDTF">2024-03-10T04:40:03Z</dcterms:modified>
</cp:coreProperties>
</file>