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CFE98-AA09-1DF4-467C-21CDB1CBC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5C91F-9A7A-A51D-5F64-A12600261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B1BA9-9BFB-BD7E-5D34-B32A0FA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BBF89-A501-5319-8E0C-D9918BD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B4AA3-BB5E-8B7C-D39C-83C66739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7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99432-9E54-F332-6B40-CBC0A65C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B916B-81A9-5C40-5A40-A402C446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F2CA6-75E4-2A4B-D090-23F7161D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C5C5F-7E60-A4FB-F381-5963BB1C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A2227-C172-1171-649C-E5C927FE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6F301-02C0-B7F4-AE09-9EE28875E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286B0-36F3-FC87-60D5-32FAA813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E0437-F975-8FF3-9AD8-6A30E79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5A84E-5005-0F43-E406-2BD435C5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3190A-1C9B-2AE2-1EC6-2A44233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025B6-2FC5-5691-766B-C24CEE16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68C37-C134-8188-D258-806D7CA2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650D-5B79-B282-5EB4-3BD5C1C2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F7603-EE80-D618-CC67-2104EE60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D9EDF-AF6A-23CA-E7A4-A761BCA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0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1093-D1FE-4FB7-86E9-73AD0E3A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A6FC4-DDC8-7873-363B-B64833B7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D5E4B-56F3-8C70-68B9-5F7ABF9C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5F66E-6340-CDE1-DEC4-F245FB48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7792A-6E57-B0A5-B902-A6DB5AAD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2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DA4D-4B1C-5F8D-C9AF-AB57A113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0750B-194C-E98D-F4D6-4FE810ACB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CECC2-C045-6011-7810-866DF75E6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9B260-D050-A341-FBB8-DC85DA38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FAAF0-F711-892C-6DFE-51338634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C54D9-65D5-0455-C0DC-44A3B463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8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26474-9D8F-69DC-0985-AFDE51BA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6823C-CFF2-8A69-3BF8-2FA7063B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BD58B-433E-FCC0-DE01-2FCC4A24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85BB9-771E-B754-BF30-0B18B912B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8EE0F-7291-8AB6-7588-9EA7C3161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2AD787-E3EB-B418-BE8F-5BED09B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F33326-9626-5BA4-40E4-F6911792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B3629-552C-3E4B-3DFE-4C0B8ECC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2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EFA5D-88F1-BABE-7BCD-B990CA8F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20B282-5287-162E-14E7-35A1D550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20C79-F4BE-E4BB-9ED9-5B5605B4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230F4-AFE8-B72A-D2B1-24B3F803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D2429A-05DB-E589-A7A1-2C1DAB93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03E690-1523-B929-4F45-4AE1F099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523EC-53BA-91A5-E8FD-CB2768E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BFA6-7BB7-695C-F465-266AC2D8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83EA0-515B-E6B3-C3B1-F92FE189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C6D68-FB38-B117-CEC7-716AE3BB9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91389-BEE7-4221-7D12-B3BFE77F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1268C-394D-01FF-F719-16DAF4DC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AE2E2-3A7C-82B9-3A36-E9064990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1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B88DB-0355-16B7-C1DA-3628A2E4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F5F96-3CFF-8F5D-CAC9-A55DD3E6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F441F-92F0-CF58-F6D3-C440EBFB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4BBF5-5C1E-3F1A-69B7-C4161394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E9392-104F-A908-CC09-22B8ACB6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00046-3B55-D801-89B8-02D3B8E5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654BE-55C5-1A50-70C5-45A54AFC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7DDDB-6AA1-4976-AD1F-C51D4A57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73A55-8058-BCC7-1800-A675F5164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EE02-BDF9-4E2A-8AAC-F68860A6A2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93636-2049-D323-901B-C98B3CDD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87265-AF65-A74E-EB9F-444493D91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184D-7597-4F0B-9114-06A1A39F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2024-03-10T04:40:11Z</dcterms:created>
  <dcterms:modified xsi:type="dcterms:W3CDTF">2024-03-10T04:40:11Z</dcterms:modified>
</cp:coreProperties>
</file>