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3B57E-AB0F-C314-BF8A-9F2E27AA2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59365-975C-E887-9607-EEB00874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CEBA6-A3E8-BF09-A6E5-6C6D5889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3B351-E31A-DE8C-88F3-3DBB1C5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E80EF-F1BC-68C6-97D2-D456A0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1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CCB47-56AD-8C2A-9B6E-2598DDAB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99615-0537-BFEF-3356-FE96FF1BB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25C4F-93E5-5C67-321A-E1FBABB5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7F3E5-9904-D42A-A21F-9C95EB37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F33F6-759B-D0E7-9860-9C6BA9D1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50F665-F71F-224B-7949-9D02AB478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893185-8545-B462-369D-9217B4D4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DE05B-9612-712F-A707-A3370BAC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D88B-DA3C-6015-0CF6-C5E5AA0F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04C39-E711-365D-FF1D-C8ADD304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6BAF2-DCB5-ECED-ED5F-1AE7A7FE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9654A-20FE-E24B-CE8B-40220365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7792B-540B-696B-9616-A02D1E11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EF97C-6D61-5DE1-1366-0BCC6AAC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2C6D9-9C70-5EC6-611D-5D92325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8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16C98-3B1D-19D2-01B3-0172301D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31E3D-6C65-4642-9E66-2ACF7BE1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0AB7A-F02A-5A8E-8023-86DBE4D9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524DA-51D5-F273-293E-C54C18C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63BF1-0A70-E62D-820E-A2B1CB23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F0CA-A586-E8D5-8433-C632FBB7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1797A-C42B-F9D4-F243-71B842003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516FDD-9CC5-3354-0202-25C4DEA7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5A04B-70B4-CBB4-A0BA-54E9AF85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0142BA-A574-46EA-C7C7-6B56A1F7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D4181-F9A8-7917-73F3-1D48856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6A47B-2A25-299C-2154-2C4208D0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96605-AB6B-6BD6-79AA-8F876B02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27353-5641-34DB-887A-236CCC60E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EBFDAF-9B73-C693-FB41-3A86CAC4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8945FA-7663-EB23-1813-D49F936D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385C3A-49BD-5C65-4FF1-B3C82209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2A95C-539A-F859-57F7-A8F9B28C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E0512-0607-6A36-F5D2-913B9AEA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30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99EE-8C5C-3E44-CAC1-C6CA11CD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964809-65FF-BFE6-6871-1F6DC14B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26847-0F8F-F1BF-A42A-CD193DF1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5E18F9-5587-00F6-6714-1567EFED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E047C-9098-4DA9-6943-87923104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3CFE69-1D06-BEED-9F84-F04BE43C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43493-3333-A649-485C-D1E12EA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3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3CB4-B679-28E7-0FBA-19F64C12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EBF65-6248-4593-A1B6-FDAEDF08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96C7F-FA68-3BB7-2FC0-C11F67ABB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0DB12-6EA4-4B92-A03C-756221A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B3095-4679-00F2-DB89-FF02274A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5C1E2-EFC4-3975-2596-AD40310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9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E3F3-2E26-B627-154D-78DAFFE6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D78153-4D2C-F82C-DBAA-580264301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E76F-D7D6-D265-BCAE-CCBD5CC5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2B96BC-C9D4-5790-541E-3014F4B7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25B7F-C787-1AEE-7806-A6B367A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A7BD2-0517-7C03-DEDF-6A9993DF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3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5AF991-345F-113E-890C-548AB96D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66925-B9F1-E01B-6CA3-5F27796E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BAC-FE0A-B230-5A35-C45A97CF8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15C4-AC0E-4473-9D79-F96D7261D0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0010D-D9D4-E244-B805-944C40F4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FE591-16E7-4EE8-97AB-87DB67E2C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0F3-2FB4-4F1F-B1B3-93D24DAF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8" name="Picture 2" descr="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443" name="Picture 3" descr="18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2024-03-10T04:40:22Z</dcterms:created>
  <dcterms:modified xsi:type="dcterms:W3CDTF">2024-03-10T04:40:22Z</dcterms:modified>
</cp:coreProperties>
</file>