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902F9-AC09-AE8A-780C-13582C4F5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9E5A8-9108-86F8-6D74-A159726A3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915BE-E47D-7133-83D0-39429858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32E8C-958F-E530-B304-B9E2BAE4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37A8D-8CE5-182A-7E16-A536B842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6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5CC7C-6942-C2EB-59CF-5736A712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6FAA7-643D-2725-425E-7933E68AC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5A392-FA1F-1D7C-E3BF-A47ABC44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A2DAE-DC14-C843-E0E8-C58E90B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F0990-0591-8D03-CB35-22202FDA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9290F4-391F-4E9A-C880-097DFA1B0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CD6397-4716-1892-2772-F2C01F23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0EA48-1E11-70C8-BE36-8AD8A09C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1954F-3B3E-AEFD-A844-9BA762DD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EC86F-69CD-98C5-A93D-A312CC25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3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9D89-B188-9CDB-E9BC-19C9FC44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22141-8262-3313-1056-F3F617E6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E7EA4-33A9-EDD7-43F4-DF9A81F4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36701-780C-68E4-CDEC-FE56689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AD1A6-4E41-D7BF-8624-C68491DC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2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86CFF-7B63-F4C4-4FD1-DFC3DB7E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E2CCF-C826-C5DE-97C3-B1E53299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BFD3D-5CFE-B957-0CEA-CAC70458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009AF-FC73-AFAA-A70E-470A86F0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F4F66-CA8E-3DFE-C03D-27E7CE3F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044B0-9317-2E6B-E66C-36A21F4E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C3015-E28A-7B1E-4533-3F58A14A4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C89D8-EDEA-D33D-9627-67EABFBC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46BD8-030E-66F6-97BD-355C8DCD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D4ACD-937D-3D51-9750-7C2C6E97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96BE77-14E7-F88A-6F2F-47FA8EC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CF0E0-03A7-2DE3-0D4A-312C7C6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27F95-6DE5-0E4E-BE86-2F2DDAEE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AB306-37AF-E81D-7670-8C5868DE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D2679A-870B-CAC2-20D0-DA884201E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ABCFD1-A5BA-2258-67E0-DC93BACFE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BB7789-E11A-9458-3E12-93BF59A1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23D489-B661-5B6E-9EB5-12DD46A6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F108CA-AD4F-7DE8-F88B-6969BD44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8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9DD35-A25A-7010-BE10-C158203C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46315-69F0-9658-04CD-36716E49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56787D-E3E8-F114-1AD4-A2CD09CB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9CE83B-0D20-4B09-D20E-9774ED20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036D04-775F-6653-C688-B69FED92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F1B74D-BA1E-B061-57FA-6490226F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F8619-D0F0-0B4B-6CCE-63E4940A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C435-E8C8-129F-4951-CD3500E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B46C-C6EF-9882-C07A-2AB86675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3FEAA-E9E2-3525-BCDB-25FCF9DAD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0F48A-D484-3B79-4F9E-8F7DF70C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5341F-76C2-19B1-B7D5-4326175C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A7C0A-5F2C-DAA5-1CD5-17970F6E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7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40EE-FAE9-F004-1CC6-75FB2EF6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4E23AE-DDCB-ADC5-A222-72F2D61FD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FCF6-9D40-05C5-7EB4-24B5BFE48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31395-2CC1-9F4F-FC93-20DBBB2F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04115-8E53-B8EA-EB2C-2A070904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75410-F0DB-52F9-CCA5-77259216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68425D-2132-09DD-6066-4E8AEF4E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54DF8-52BA-1DD1-4E3F-0A124DF1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8D907-BBED-D23C-D508-F749E72F6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73DC-D844-4AC2-A780-F74B0AA497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F40CE-24C0-EEB9-4A56-62154500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278DA-D0A8-F40D-629F-70CB7AAE9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E3DC-3F7F-4C94-A302-1F50E459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 descr="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2024-03-10T04:41:20Z</dcterms:created>
  <dcterms:modified xsi:type="dcterms:W3CDTF">2024-03-10T04:41:20Z</dcterms:modified>
</cp:coreProperties>
</file>