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8167D-8753-3962-AE1F-DF9976BD9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A19DD-0D8D-7591-B541-1BB2989E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4B3C2-80F4-74C6-F1B8-82F59229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BB2BA-AC24-23AF-8142-6F4BF22D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AAF75-D4B7-59FA-EFF7-66FEFB0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E8D6-A3DD-7000-21B5-C8AFCD2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E3B89-4D62-D0EE-DAD4-9A66F3916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CD92F-0AAC-F4F0-223B-47FD9D9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FA129-53CB-BE92-9EF8-0D92F3AE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DB7EF-344F-CFCC-F86E-91DB3C33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4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865A91-D409-7A15-FC46-9D535C741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6C073-7CB5-F0CC-14B8-3C51E299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2B886-76B9-1757-C89C-7C9054AB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30D59-4548-77CD-13A3-1F8B269D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6C7A1-1345-F873-10E0-CA035E63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1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73BA0-515F-0AD1-6AC8-F9630EC9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95FA8-07C0-D736-08FE-5EDD3766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416E6-3948-5CA9-C032-80E46B4C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E1889-BBE8-81A6-E76C-C7B43922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98F03-4CE7-5770-0A0D-75DFB9A0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8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53858-0B6D-AF4C-B425-440C19C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D3FB8-A10C-76EB-5C36-DBD73ED9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7C342-3F62-DBDD-DEFC-4A44EE5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D03F5-A77D-6C2B-244F-C4B0B437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46E35-9829-3AF1-6F0B-CF583815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FEC1E-5BD8-E099-F4AD-52398312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D8164-EA3A-46AB-9779-00FC57E56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B6191-EC33-9D97-C155-5F3FBC290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63D8C-0E1E-47A1-8993-EE3C9056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F49FE-6551-7071-A560-252C9AB7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05D60-6B89-D051-125A-B4D2126C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9958A-EE19-4C13-0CC0-BB345815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5008C-A187-3052-10D2-43120759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85AB2-E386-9382-93F1-2A4C338E6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4A2611-3395-F4A6-BE32-F7904F123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D824A0-5211-D0D1-F50C-0A251F065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49326-AA3B-3B2E-FBD7-00F99D5A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CFCC2-86DF-ACCA-9769-CB34B93E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0A14CE-55E9-92E9-2AC0-3DBC8256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3490E-0343-6271-D153-7561FBF4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19486-73BA-E608-40F9-9080F46A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ADF24B-E43E-EA51-3E01-0A72A6AE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BF333-32AF-2841-F4B7-78E80710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1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A8AFCD-77F3-7144-44A8-5321C5BD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62559-B4BB-0761-E249-619C3C4B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0216B-1DF6-EA19-31B9-9F305CE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7F6C-FDF6-85DD-7DC6-45AFB05B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A2009-8D23-9CE6-5D40-47615333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3064B-CE15-BF66-ACCB-062E67C7A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C34B0-456D-3D94-DC23-7DC85B93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D4101-26EE-9B3C-F15F-3B080DB3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0E145-B397-E41A-A10D-63655E22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FE96E-7D06-7286-493D-758D159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5D6CA0-B113-67B3-34B0-314BF3062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E78E22-AB9C-669F-A6E4-AB682738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D900E-1A8E-D945-31B7-F9B4FF2A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BEA26-69BE-40F3-A7C2-0A49905A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112DB-7900-3AD2-BD21-DB2B9B72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4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1C8BC0-8D06-7215-B752-70BE4874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A2D95-4552-5724-0E12-5D70F4C5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7E631-1EC5-6826-CC63-1C030F4A4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0036-817A-4EFD-BCC7-76A8CD1E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CFC9A-CB88-47C1-51ED-BF40A2B80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7A9C4-EB98-6F86-C98F-65C9AF9B7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3D04-7667-44B2-B526-096BFE19F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9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2024-03-10T04:41:43Z</dcterms:created>
  <dcterms:modified xsi:type="dcterms:W3CDTF">2024-03-10T04:41:43Z</dcterms:modified>
</cp:coreProperties>
</file>