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B499-0C0B-0514-661F-CB2F709DD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55543-631E-41E1-261C-732EBEFF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40B5F-51F3-F6E1-5C10-FE8D299C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9FC20-15FD-C55C-0B44-DDAE57E9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9EBE3-3BA5-08F2-F613-F21823E1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D343-FF59-04DD-2E25-B928F315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CF77C-8646-9781-F689-9EED5A2E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21FF8-A40F-5CF6-916A-E56234B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D0025-D39A-3AB9-F965-F88D103F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C94D7-32AE-638A-E6E7-BAABA969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1099B-871D-A7E3-7B71-076CDB87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B75DE-6AF4-7571-EA7C-E44BA23B9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B2414-49AF-8191-5CCC-AF47C374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DE797-1B2C-262D-2128-D139932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AE8B2-B911-4F16-42A7-F52F8A52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2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04182-C318-B41E-80D9-A142872E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F56C7-1E0E-0810-2452-E0D5F9E4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8D8DC-B2F1-8A6B-9CF0-B38A646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4BE66-C24A-E5E0-87EA-389017DD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10D4-9963-C32B-389F-5FA1C39C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5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44B90-F486-DE36-637E-66E28D7D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7B62E-BCAC-8F2B-7294-3AC532B9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FBB5D-364F-E311-3C0C-ED6CFC7D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BE7E4-0869-88A0-D3E8-AB2FF395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5300F-46A1-0254-0F92-9A3FDA43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EBFC2-1FD8-DA84-8005-6A06B75E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1BFFB-926B-DB6A-A749-37D29CEE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88BB7-B3EC-D4C9-6125-67E49C81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D7A1-8A94-2E90-3017-D6C138C6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75904-A3C7-C16B-C95F-4BE78E74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5CA9B-B225-FC36-8A92-FA1B7886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11E7-DEE4-99C6-51ED-AC26D5DA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BF19C-EA67-CBC6-62ED-E2296414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9A5F9-0D67-803A-7163-6D74E827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B955BD-1E13-E27D-F4A4-94458A150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8C2C8E-62C6-225B-D71D-86D814EF6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643057-2EB3-0EB0-C3F1-3B043A5A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67668-EF00-3D3C-DB06-BB0E13BC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689193-EF24-13B5-8BE7-FAC7F674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9427-3E5A-32BD-9EAF-7E851061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5C4FA-6D82-1FA9-91AB-8C308C8B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D354E-5BBA-5B73-ECF2-24343C17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C009A0-8F5A-7D5C-1AA4-20B6A250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8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09EC6-E88B-1CAD-3E9D-68ED4D53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311078-D4AC-D145-59BC-5DBE3D61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64B7D-2803-63BE-8445-9B7A113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3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4252-D255-58F2-4896-A6EF4C9D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9EDF-7850-0A72-B478-3421D103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853A8F-3B30-B682-1F59-488B64F7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C6FC7-556C-D901-1257-35D559D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7711A-7272-DEC0-AE02-AFC37680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58FAF-B9F3-7D56-0AC7-B8FB1F39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454A-C1D0-B64B-E0BA-7488A6E5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7AD2-0FAA-3899-ABC4-41F82EC2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39FFC-CD15-F42C-986D-B9730A0C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FDAB7-CF96-A1A9-1C3F-A8CD523F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030DE-D59B-1C97-6CDA-08AF9F96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EA99B-6FAE-52BF-4606-C2A8C4B1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82EB2-D769-C1B1-6DF8-B198E5DD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3F16F-3D89-CB86-3FE2-053BBA5A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82A08-F433-E330-5C45-65329CCFB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1961-E3C9-47AA-A0E7-3C03B95E6E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05656-DDA3-113A-2295-6E02C4FF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46D40-757F-600F-7E8C-A7BD3822A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7A1C-83F0-4AD9-AA7E-317C4B6D7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2024-03-10T04:41:46Z</dcterms:created>
  <dcterms:modified xsi:type="dcterms:W3CDTF">2024-03-10T04:41:46Z</dcterms:modified>
</cp:coreProperties>
</file>