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41D06-6011-AFB5-49E1-58FFF07E4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FE119-9B4B-B7F6-3AB6-5E979F217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FB3CF-703F-19FB-0ABC-C30597F1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351A-4F3A-48F7-B94D-4643C01DB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D9625-B1AE-C4C7-451D-689DABAB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0839C-796A-8545-A0AB-DCF2B78C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B8BD-5DA7-4957-ACD2-523AC492F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8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1DA1A-BDCE-08FC-DA2E-EB04B898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F29AEE-DB56-53B9-32E7-BA51F2E1C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81A18-D8DC-20B5-5970-848617A2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351A-4F3A-48F7-B94D-4643C01DB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7340D-CA48-72FF-4809-A52B21F8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90C9A-072C-F20D-045D-C5B1DF99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B8BD-5DA7-4957-ACD2-523AC492F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499E92-6AC7-34EA-1E0B-01993E496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D7BB1-CE4C-C5F8-8B79-71B68BFA2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2EC83-508D-FC6F-50CB-0B48ABED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351A-4F3A-48F7-B94D-4643C01DB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54B6C-4FE3-305F-A9E1-5FA75BCE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1A9C7-EE3C-DB95-936C-6FCF1E70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B8BD-5DA7-4957-ACD2-523AC492F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9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E05E8-03AE-C638-0321-AF10852F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5FCB4-CA82-DB77-043E-5E8D6365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CDD11-8FDB-7225-8FB8-AA165517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351A-4F3A-48F7-B94D-4643C01DB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0B4BF-E3C6-53F3-71F4-4CDEB6F9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028FF-36B2-E729-338D-7A1EBEA8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B8BD-5DA7-4957-ACD2-523AC492F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1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59525-F5DB-5D20-844C-8428320E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8DFAE-2336-F48E-A8A3-0AB47384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CDE02-2D2F-554D-A47D-F719E065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351A-4F3A-48F7-B94D-4643C01DB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46DD3-3371-3785-A29F-ACAED0ED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377FE-965F-FD8D-2BC2-34BAFD7C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B8BD-5DA7-4957-ACD2-523AC492F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4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26ADE-2720-04BB-C8CE-FD733685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29CB4-CC33-43FB-5E49-98680B67E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1DD64-54C2-F096-6161-C0A0D1A26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51CCD-4128-07EC-4143-D5B3FA99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351A-4F3A-48F7-B94D-4643C01DB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2DBEA-7F5B-1B48-0444-2DC451BB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2128D-4C06-3A55-72CA-198E3B7D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B8BD-5DA7-4957-ACD2-523AC492F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DDB79-556F-D657-35B7-A109FFA6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6F9B6-D06A-1E95-D9BE-28B5F63F2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44840B-CA84-F101-64DD-45C2FA34F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C1EBAE-A605-CD72-5975-AD14DF03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2ACFD1-595B-5F6B-761F-52642B0B1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D0ABCD-B08E-0623-3357-9D7E5737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351A-4F3A-48F7-B94D-4643C01DB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B06A69-F372-8232-C003-42C4A8AD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E56AD-0C87-262C-6F21-F83C081E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B8BD-5DA7-4957-ACD2-523AC492F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6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1C3FD-C6D7-7F0A-BBFC-C12041B1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5358AD-49A5-7BB0-14AE-7EEC8121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351A-4F3A-48F7-B94D-4643C01DB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07966B-299E-BDF7-7EE8-F0E5A78E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F012C5-2465-C544-9EFF-9F25FA63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B8BD-5DA7-4957-ACD2-523AC492F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5C6A1B-4850-1E4A-5449-B42B602D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351A-4F3A-48F7-B94D-4643C01DB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EA803A-393C-E714-1880-04EC9B70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E5C83D-08DF-4D4E-2BC1-950149BE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B8BD-5DA7-4957-ACD2-523AC492F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3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5AAF1-0E5F-FB92-0DB8-D2820541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C43E1-4890-1FDC-6AEF-BBF6BFB0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3D6993-2E84-8B5E-8A23-DFF870CD7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9AB706-5502-0BB2-660D-FE95541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351A-4F3A-48F7-B94D-4643C01DB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BCDE1-7475-0235-BF03-41FE264D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883E9-01CE-27D1-F6AB-A57CB4C2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B8BD-5DA7-4957-ACD2-523AC492F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6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926B1-6DB7-A914-C9FA-1DF1074B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075EFC-60D9-F160-5BA3-44E5F06F6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4BD00D-6710-DB93-1B28-8793BB03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61241-7DBD-0738-8670-C3C9E2B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351A-4F3A-48F7-B94D-4643C01DB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C6248-1067-0D41-A12F-6DFE953B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7C167-636B-409D-6EB5-093B3BCB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B8BD-5DA7-4957-ACD2-523AC492F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3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F466F4-DD80-FA92-C1ED-AD3DA34E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08320-6CFB-8C3C-40CE-3C26C04C2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0CC3E-4D1F-6ED3-90DC-B92A8B814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351A-4F3A-48F7-B94D-4643C01DB0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33D4E-F02B-27C2-C13A-E7B6552D3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DE146-5D1D-930E-6D2A-75E91F475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B8BD-5DA7-4957-ACD2-523AC492F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 descr="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019" name="Picture 3" descr="2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2024-03-10T04:41:58Z</dcterms:created>
  <dcterms:modified xsi:type="dcterms:W3CDTF">2024-03-10T04:41:58Z</dcterms:modified>
</cp:coreProperties>
</file>