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C3B94-070F-6779-AE6D-EA19B114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6B0285-8D3E-70A0-00ED-46A37F5A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BE724-6174-A085-0F2C-F28C8E3F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51B24-9E13-3858-A044-6C947F4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6265A-4630-2D9E-8CB6-8E2EF1B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9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5656-9AA7-FAB5-5261-F319A323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459C2-BDA1-0A40-BCAF-E215D35F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4004C-D710-729C-18B1-FAAAB29D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0B6D7-3CA7-86DB-CD99-4F32D6A1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C1C12-03E0-ED10-A4DA-4F3AA45A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1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A2104-AB5A-015B-B621-75C2A8272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A808B-253E-FBBA-DD4B-B5D7927C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11671-76CF-E951-0338-A37095ED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FC9CF-F847-2779-A8E6-9300A96A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0E02E-7A48-238D-1129-193F3F9E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4AF1F-77C4-5DAB-448E-5AF64BB1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D40F0-C621-D4DF-EB85-0DDCC139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A7B34-A67F-67F1-07E7-79078A32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565D5-6155-F625-9E36-917087F5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C31C1-3BA6-CCDB-DAE9-7B30AF55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9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B553E-33B0-D662-AFDA-266D46BB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ABEE3-FE64-BA09-F2F2-975909F1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324B1-FBDC-5EF6-CF5A-5CC75226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A1629-F248-02AD-FC90-B0839D02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5D2DB-A4B9-8B34-E65F-59AD48EC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9BBFC-53A0-689A-FFD4-E69B241C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A2AC1-8BC3-4B8C-E3BF-E02FDD609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2AC10-5489-5AA8-26BA-00A1224F9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7C1A8-ED21-D3DD-4C3A-D69D9ED5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5EAFA-4730-030B-F3C9-F08B1B1A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CB77E-E5FE-D7DA-72E4-DC9BB0C5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0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D236A-6BDD-757E-5327-65914FA4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74DB0-65F6-3548-E2D7-02C94F20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2F09F-0FCA-DDCE-53E6-16F9E9FBE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57B360-7CA1-D56D-2183-A542DEFE0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F89905-3537-7119-FB74-7FD25FA0C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4FBD66-1324-F2FF-A30D-720511D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9D492-D057-7606-5516-1E0FDDC2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68610D-6024-C437-2914-67749D7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D047C-DD9A-46EC-77A9-DC2543EF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F6EADB-17D3-4B7F-012F-2063C902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E1ADCC-DAA2-B62A-3FCA-A95A4CBC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FD7A74-A412-F784-6341-F9020BE7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1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C8EC1-2859-AC30-1A85-F9CDF520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A80485-16CE-F796-8974-04B4123D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C907C-3E01-69D3-0EE4-634A7700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8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C9B5E-50D2-C3F3-66AD-27B766B9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0754C-D582-4C34-755A-562ACBC4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81367-FAAA-9C92-136A-97FD1419A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C67FF-1589-521C-5922-A4156F31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9A451-C5AE-6535-E623-FF34842A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1EF7F-3EF7-50B3-3A99-D3AAC3A5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ED916-FBB9-DC61-62B5-DF24E36E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BACDB5-9586-4490-552F-A1079CC74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8994A-F253-A4E6-3F60-5690389D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DA4A0-474D-010D-A9CF-A2CCB91C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FC59D-DFEA-2D7D-765B-B9F61EFC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3DBAF-0AA1-D473-ECC6-7FE1A9C8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41F351-C4E5-74C8-A88E-445A384F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F69B6-1405-7D27-A943-53C9D95C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22438-30A9-3819-8C51-ABE8B252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1617-F14E-40A3-B1D8-C4FD3DFE53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DCD28-E6FB-9D6D-6C72-DCE632D81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0B165-A60A-683D-E73C-9F194111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7B23-3155-49AA-891D-E27C4500B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83" name="Picture 3" descr="2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284" name="Picture 4" descr="21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2024-03-10T04:42:40Z</dcterms:created>
  <dcterms:modified xsi:type="dcterms:W3CDTF">2024-03-10T04:42:40Z</dcterms:modified>
</cp:coreProperties>
</file>