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27D2A-808A-6E7D-3F06-F0CD6F6F5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E3A3B4-E4DD-0198-B9E2-76B4D5E8D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207DD-220B-59B7-C2BA-701F0854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2F92-818D-48AC-9A90-3276221F23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F1C45-FB06-C07D-F629-AA455615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CE964-B20E-674F-2187-3CFD800E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0044-E8B1-4E55-8CE1-38DDD8063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7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7F792-A597-835F-73D9-BB0B128C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F97721-6472-25A6-246A-8A2C1A5FA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1E05F-A01A-8B11-9321-74E45AA8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2F92-818D-48AC-9A90-3276221F23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01677-A914-5C33-4D6F-D25A13C7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79609-3D85-736E-8EA2-7650BC05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0044-E8B1-4E55-8CE1-38DDD8063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0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7E7ACF-56E9-6457-EB88-37BF743B1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E8AE25-A1CC-D987-E8B3-7DAD2B41E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7F460-7475-6D0E-60E7-482199AF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2F92-818D-48AC-9A90-3276221F23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94D49-EBC2-E89D-19B2-FC06E907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A039A-5686-86B3-884E-BAD7CF12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0044-E8B1-4E55-8CE1-38DDD8063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9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BCAB6-3C11-EF72-242A-DC122557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6D15F-E35C-68F9-7D6C-3A09B97E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80EF1-F7B3-3027-8FEF-3F5CF264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2F92-818D-48AC-9A90-3276221F23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6003E-8084-381A-971A-1CF233C4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2860C-985F-741A-ACE6-4A99071A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0044-E8B1-4E55-8CE1-38DDD8063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6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CD1FA-C651-0718-EB15-C9618361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05284C-5014-E9C5-4A42-B563A92D4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7E939-1D33-CC55-AB5A-1C466E05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2F92-818D-48AC-9A90-3276221F23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AC43E-B3CE-2413-D396-E034A070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38C66-A4CD-1E41-00E7-442AD7C1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0044-E8B1-4E55-8CE1-38DDD8063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80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4A935-6957-26E5-90A4-C21D6B42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469D8-4C94-6DDB-ECBC-AB331251D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2DB39C-4617-31FB-2FEA-273001740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983D01-5C91-18AF-50FF-4900ACA6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2F92-818D-48AC-9A90-3276221F23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83D36-C8D3-D41A-E7FF-A77E8EA8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4C67A-B286-1EDA-D813-05131170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0044-E8B1-4E55-8CE1-38DDD8063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70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16377-9701-AC59-53F5-587E6A5A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8E1A4B-04D2-1D48-32FC-47C0EED81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16D72E-6564-F9BD-2A59-D2507CDDF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82E265-2CF0-AEA2-5545-D72163268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526A0B-3BD3-97A8-6640-F9052B266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14926B-AC9A-D5A2-62C4-38AADB2E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2F92-818D-48AC-9A90-3276221F23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A2AFE6-AE63-3B75-CF58-5139175C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15CAFE-44B0-9698-A6E5-E4864592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0044-E8B1-4E55-8CE1-38DDD8063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51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27996-5E2A-3548-4592-EBAD93BE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DEAD47-E4C0-68BD-D1C4-BC2B7594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2F92-818D-48AC-9A90-3276221F23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023EDC-5AFE-6C4D-9CB2-968CD280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1BFE84-FB9D-3C9B-0497-71C0A9AC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0044-E8B1-4E55-8CE1-38DDD8063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36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D015D0-3A98-07C2-72A5-F8EAC186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2F92-818D-48AC-9A90-3276221F23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84C338-7BCD-FA66-84AB-CBA97F58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9E947D-4643-3492-0928-422A289A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0044-E8B1-4E55-8CE1-38DDD8063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13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56BA9-6A4A-1424-49FF-57F265DC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A5221-FFCB-7A0D-AACE-7BF98373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441643-7684-32F2-4EAE-16ED79BD5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AD619A-32C3-E005-7BBF-3DF03FF6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2F92-818D-48AC-9A90-3276221F23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D9835-0F24-A8CC-0E96-F352D61D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1293CC-EFBA-EBD0-6CC8-8261E2FB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0044-E8B1-4E55-8CE1-38DDD8063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3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C1300-2E3C-5B3F-1FA3-19837ACA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08C0BA-28F3-2E89-9437-AB7E221F7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80A5B3-4989-6EBD-1A5D-1796BA723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01BD89-81EE-253D-D1E4-29F71147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2F92-818D-48AC-9A90-3276221F23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BF9282-9F13-8F42-7CD4-DD457220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AEC486-FDFD-33A1-9C82-6C3BD823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0044-E8B1-4E55-8CE1-38DDD8063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5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556A55-EB03-04A8-9483-76452FD0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0686EE-1A72-2291-F339-075D0C135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F5530-AF14-E724-4AF5-80BDCC7B4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82F92-818D-48AC-9A90-3276221F23E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E5648-9B08-ADE2-2D06-DC3141365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F6BB0-22B9-C152-DFEB-214316675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0044-E8B1-4E55-8CE1-38DDD8063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6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8" name="Picture 2" descr="2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403" name="Picture 3" descr="22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2024-03-10T04:46:50Z</dcterms:created>
  <dcterms:modified xsi:type="dcterms:W3CDTF">2024-03-10T04:46:50Z</dcterms:modified>
</cp:coreProperties>
</file>