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DC52-E9FF-F3D2-F513-4DBDC73B3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FB9BC-2FE4-D402-D9E4-41A12E4FE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95A6-F6DD-5656-A19E-96C40ECD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E1B53-4215-4C1D-CEE4-B1ADD108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A6BE5-2902-6053-9986-4F0F6F66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0CF3-F23F-7FA8-9C83-44EA201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54187-5165-010E-6A10-4899ABF7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18B07-DDA2-E14B-91A7-14493349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DCD85-D02C-2F02-2C60-1E8A59F3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51ADA-529E-36F2-D17A-DAF8C79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EA1B43-8C27-8C0F-43A1-B140381E2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42E43-D70A-94E2-3602-EB90741F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ABE7A-B57F-9264-102E-0E193DD9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84CCB-E311-A72A-ABCF-A0C4B6C1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6AB54-C1E9-9E37-466A-AE6A7AF9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08A0-9FDE-0B87-EF2E-5274B56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16D3A-3BB6-7452-1F31-6A08B2D5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FAFF-A72B-474C-D4F6-615FEF4F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FD20D-5FAB-8D4D-E59E-90EF977C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9A90-BB33-3BCF-C2B7-E8AEE526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C77B9-1810-8D26-395D-DE20597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DE8D0-D59B-3100-E4BC-62D3AC80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D039F-9015-72CD-2668-600D5E02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3C415-7D06-F60B-ED17-2B8C629F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B5DE5-3E0C-4F1D-9804-441A1850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6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44F2-D857-6168-0EE4-D1D84EDE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D5799-DF3D-A461-E7F7-39054993B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4507C-B31A-F578-F921-9B204E21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845E0-6691-2B64-5A6A-6EBD646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A4E21-BCB4-2D14-A04D-895E26E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C4145-75F7-E88C-BBB7-0A50D51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093F-1B16-68F6-7124-4CAC73E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77CB7-F04E-BC84-2613-A37A07AA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8689B-E254-5B70-8CB2-8C8771D2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764419-02D7-659E-6DDA-B7AFD744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71142-A74E-E958-522D-1869AF156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1A31B-3E4D-B2B4-7C3B-B52E358D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AB54B-799A-AA24-2E2C-97826DA2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C85F78-6298-E6C6-612B-F240D9A4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2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183C-3022-7D14-1E1C-F56A82EF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E7DDEC-A2B1-D730-CB07-16AEA9BD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614DA5-FEC1-5351-27FB-D07A0E16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85A802-5A3E-9A47-F39B-EB29ED78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A6AE3-C452-327A-6032-297F7A47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95337-0F7F-F54F-CEA4-5417F67B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49AD2-8664-7CD7-A225-2273F6A0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E4633-F408-31F4-9720-B2A1E484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4161-F6BE-66BE-D94C-75FFB400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81D23-7418-AA0F-A958-726E0615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AD889-DAE5-74B5-EE68-789EECD2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D01E0-DAE5-DBBB-556A-EE5BC5D7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A5315-BB33-B472-7DF0-6FE431A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9EC1A-452D-9912-B146-C2C2D6A9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73BC4-84E9-C796-8D88-5F3D7EAB1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8D939-1A09-E7E9-C008-0B25C4B9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B850A-8ACD-E6E5-879D-CFFFEDF0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D58E9-CAA3-4F76-48E7-8F30C85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3AED7-D8E4-10A9-BFF3-5C820EC1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65B741-D57A-17E2-2707-BCB2FBA5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4A6DC-AE31-6921-4E6E-07A8C26A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2CA41-D8B1-25E2-49BA-9E116AA06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7FDB-0BBE-4525-8D7A-E939E5DBAE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1F0E-FD64-CCD6-E024-58686568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792C2-6B01-1CB2-B5BE-B17934342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E406-E4B2-4FE2-9753-42377879A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2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 descr="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2024-03-10T04:49:54Z</dcterms:created>
  <dcterms:modified xsi:type="dcterms:W3CDTF">2024-03-10T04:49:54Z</dcterms:modified>
</cp:coreProperties>
</file>