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1C310-BE70-8A68-6821-1F467DC6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7D1C2-CA43-60C9-B29B-F8AB21095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88ACB-9208-8A5C-C4BC-49253EE2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0F9A-96D3-F377-B0B6-730AF1F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819A6-786E-88EF-D7AC-475EFFFB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F8BCB-EF36-8707-B6FD-E000A269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CF1C4F-B055-F2D5-2011-C8BC4811A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14822-78E6-1B4E-F926-67099CA4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09D75-6D78-9988-F8CD-94FC21F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3EAB6-1043-1E8E-A5F8-070B752A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1FFB7-8561-46CB-DFB9-62BAAEB3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4D7AE2-B346-E128-A5F0-7DF80FD6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EAD3C-F372-BDC0-C884-88CA7F09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80FC5-5066-1BE7-77BA-5F3DCB82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353BE-DD41-D185-67C8-4EE49629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4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477A7-9CE1-CAE4-2D54-8E2B7493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7E9F7-B19B-B52C-B22E-F4248A44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6511-048A-B251-2E06-92BA1536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C9081-1A75-E008-12FE-7609EC7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40F47-5E32-A15E-C3B1-3C8DEF79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52E0-B034-D0FD-DEB6-4142D9D5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0B5CC-4343-D5EA-4555-6EEC4B9C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4063C-17D0-7580-C169-103B7483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B17FD-9921-FA01-0B49-58763D7E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74DC7-7F7C-4255-BB6F-2BF5B9F7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E32B-76A2-351B-19F2-BB5B7FF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E9307-9760-2E2B-80C6-22DE3B73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6B94B-164D-7AFD-16B3-4E900F25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0D00C-FBDC-EC9C-7EBB-0B7DE79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B1B86-CDFF-AEEC-FADD-5BFD1B55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BFC84-5684-527C-9029-03ADEEC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C6AFF-0CA1-5796-F64E-76731561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ADA46-50BA-DA56-E63B-427131F9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E66E10-B8A9-C4CD-F2F1-0A37033E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94E2E-1201-D100-F9A9-C1A515DB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E7F7F-D80D-A136-A621-00D8BB66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FA69F-A5BD-45F8-5DF6-D23714BA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99B508-5F20-D6E5-4726-7E5EC0F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48B8A7-A8AF-D4BB-1A42-6B7B7565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1D48A-F558-DD5F-809D-F27AC888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DD88B-9FBF-0C2B-791A-4C2ECFE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DE4821-189C-6EA9-A18F-C37B5767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C982B-AD6D-26DE-8E42-89D86B15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14A9F8-D191-076D-1BAA-90651A7E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E49DA-C28B-6333-44B2-FFB230F7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CF900-F5A2-6A26-7BDC-A38C757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F06F-147A-C059-DDA9-00A79D7F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B3DDB-09DB-9B9C-CB84-10BE3ADF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610B1-DA7E-EE92-997A-66A918E2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AF0FB-F96F-018B-2F62-9D643968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D3CFF-4CBE-1607-E87D-D8BA8B8C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FD74F-CCF0-7E78-D234-7D67C953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69D0-F765-26D6-88FF-FE376C6C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4A8DD-9915-BB1B-1DF0-6D2A88D03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6DAD8-8BF3-232F-0F63-FFB19F56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BB3DB-AE29-0EF2-8141-0B5504CB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BE669-6F85-2457-F62F-52D3EAEE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9B694-27B5-F381-6552-B59D6B6E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B2FB1-994C-2545-D9D5-9253C12B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33869-E83B-CB9C-E788-631B9622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D104A-43B4-F9E9-02E8-E608B8E7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12BE-CD0B-4D53-8049-EE06A4289D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DE57A-8492-2C0D-FC73-600A2C1FB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384C8-0189-09DE-EE0E-3A7FF57C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BDA0-424F-4CA9-A50E-76383FDE8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2" name="Picture 2" descr="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2024-03-10T04:51:43Z</dcterms:created>
  <dcterms:modified xsi:type="dcterms:W3CDTF">2024-03-10T04:51:43Z</dcterms:modified>
</cp:coreProperties>
</file>