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9CB8-3CE2-EABE-321F-1216629BE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4F405-F6C9-D428-AC98-8819B898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146B9-190E-833C-8C71-4197AB63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420C8-9034-9E2C-4988-CC6E422D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42F9-735E-C8B5-3536-F1540DE5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3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2E6FB-9754-A88B-4DF5-E273B0FC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8AE00-2662-5A36-8CEE-32C047CC2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B1CD0-0096-1C9B-2035-BD97D8ED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1C346-AF39-30E7-7A0E-EA105E13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87B06-5A0B-8704-3CDA-D29847B9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4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0F415-B8F0-06C8-75B8-9ACA9E7DC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9A4D53-F73E-F455-F808-78A1D8A21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2BDA2-E978-DA93-0D3A-38238F57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763B8-F30F-CCB5-D6CB-3C74D856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75D43-0C17-AB21-F89A-B94DD9C2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2585A-38AD-EB50-C931-6BEC3D6E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FD7D5-3C94-00B8-63F6-F820DD37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4543F-329A-B2A4-71F1-8DF3B53A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6B666-354A-1313-DD04-B1B77493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16693-9FD3-BBF9-813C-9F4F742F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4E235-207B-C2F0-F0DE-B2ED3EDA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25F232-DDE3-31CC-95E6-5C730C77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376B5-3E05-EAD2-84A7-123D0A5C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3C94F-F2E6-1FEA-4C65-372C4F34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62E5A-0490-B899-B05C-8A63FA75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6D5AC-44DF-B69A-70F0-A74F23C6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E87CC-8D96-7E4D-B65B-09BC70B26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CCFA1-0AAC-D84D-8A31-AE1618DC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52B11-DE71-9BCE-2BC0-B1899ADA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0D51C-70A8-C427-3C46-9C6FE05B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B99C9-AE48-2F32-313A-ABCDE7AA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3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D8597-524E-E1C3-8596-89D5FF6F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03AD8-CAAF-0686-F4E0-045FB2A3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82D46-C16B-6F5A-F14E-3075E128A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64E6AF-57AE-9E15-2C8F-01E236D2C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FD422-F935-CF56-F31D-6EF866CDD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887BAF-32F4-8FF5-414E-9395704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3B8B4-549F-0E6A-CB1C-0765B974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256191-D861-0C81-CAD6-EA553DE0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5F7E8-4A58-4656-01D6-576D06B6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195FCF-FE4A-DD92-904B-0D1F90D6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44AF3-30B0-7258-7051-F9C60880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38B1FA-AC20-65E6-FAFB-31728B91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3A2C18-D01C-9228-C516-139F1CDD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D26B2-1428-4ACA-2471-38A44207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6FCE86-49BF-094F-5B70-DEBD84C6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5202C-D60F-1AEC-446F-E2536060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89B22-4059-8AE9-1A22-A774234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F0E48D-E4F4-7293-7E43-169695D19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05F9A-07B5-3C63-3F58-576BF5DD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6717B-00A9-F342-B2BD-E28C5EDD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A4C99-2871-AF48-7EEF-8781B363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7FBBD-0959-00AA-367E-F5FCFAD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68708-8A47-D389-9C72-7D9802F09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079CB-B4F3-280A-1A52-D1652A23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C72B9-E656-BC72-1EE0-1B832E4F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ED148-13AC-5CB4-9B01-6506FD6A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724BA-E3D0-2B3B-64E8-F295B6A8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A95723-62E1-6CCB-3A9D-05AB241C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E2390-66F2-D205-5959-E96D3ECB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22E78-2003-517C-D2A6-BB3079241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3247-75B7-41C3-A319-8823B6786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340CA-747F-A064-84C2-98CE7DF9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C0463-04FA-DB59-6072-828ECBFCE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90A4-EBF7-4C0B-ACC0-3564A353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3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2024-03-10T04:52:26Z</dcterms:created>
  <dcterms:modified xsi:type="dcterms:W3CDTF">2024-03-10T04:52:26Z</dcterms:modified>
</cp:coreProperties>
</file>