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1B5CA-3FDE-5C77-1409-2647000B1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5FEB1F-7A81-9443-EE33-BD038ECF4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47B7D-5B1A-F04A-CD13-02AFF467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347DC-7D43-F2AA-2D33-24CCFFD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BB036-9109-6AAE-FFBD-EBE34DD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1C56B-2D0E-1F4A-D710-20ADC51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F90D3-BA1B-E788-95C8-F84DD67B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987CE-8189-0ED7-13CD-6B981D0E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FD0E9-F304-5F61-84D1-56DB140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B9EC-FDD3-A8F5-23AE-CA1CFDF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43A88-F128-AE12-047F-EB519AC6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7C0ED-34C2-1D1D-5720-39D97465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86E7E-7122-64F5-7FE5-EC24BB75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80225-6912-8CB7-84A7-496F34D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55F01-2C74-67AC-263D-A5A7F857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0759C-DFC8-3C7C-D8CB-4743C3F9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490E3-0987-205C-B35E-1F0413D2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8E020-2917-2276-B017-839044B5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31012-1034-3EBF-ACE1-0015C252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1DDE5-B391-5FA1-F101-0C52EF9E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3986-5C49-2111-4B9E-2CECC619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323AC-DB86-A874-7A28-46E3E8C4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37B84-3937-135D-8261-B662F800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F29C7-289E-3A6E-6B4D-28970025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4BB7A-AC46-91C4-B4C3-EB5CBA86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402F-EC7A-F4A5-7070-0B73448F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C4B9A-3735-2361-65C6-0E3A4841C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507E0-C745-7DA7-B104-F3134607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58372-A161-832F-E912-A3B2A6A8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67064-A40E-00F0-3549-D7BF4F77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494E9-0E30-78C2-5712-EE433CD8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9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1CF03-F757-035F-B8B9-D3C4662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2743-A6BF-503B-82D8-2AF79442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6E0C2-7736-8CBC-BE1D-84CCE4DE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ED18A-92AD-9B89-664A-84DD3C638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30F8D-BD7A-8DED-36AC-650C6267F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4FCF4-567A-AB5A-CF54-40DBC9C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57F6D0-DA67-A3B8-09FE-91302A88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A8660-32A2-F0FD-BC3B-C40CB7B9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6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7B08-F1C8-A16A-E4D5-6526388C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F8554-CBBD-3ABF-529B-617507C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2E3AB-53A3-20F0-9D9C-B84A16A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DD4D9-E98A-61B5-0F27-525BE7EF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1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3ADA33-F71C-BBDE-E96B-F420E142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531A8-D654-E09E-9DED-9FE48584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A2151-7CBC-F4CE-5CE4-6CDDA61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58D5A-5417-7B20-C13B-F92D9143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39DD0-B270-8755-36C0-2CFCC53B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90806-8564-B766-4136-4849B409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02E9D-2952-C9A2-ADAC-6C47150C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F26AC-A1C2-269D-75B2-1900652F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8A4DC-EE4B-0BD8-A33C-F062D8B5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7DEAD-B8D4-8A6B-0769-72AB7DF1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F0FC46-1AB3-ADDE-317A-84D773C11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6FDC8-CB5F-E220-ABF9-00D56C11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B7CC7-DDF7-8032-09F8-62A2337C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DCACF-6341-B1BE-2986-748BA7C0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C87C2-095E-D462-513E-2FDE666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7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5F2D8E-2A49-67C0-6496-A70635A2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C125B-9973-0340-24FB-3C942CCB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93AA-3A62-9AAE-F432-EC7548C4D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7FB6-167B-422F-B3F1-AA19C09DC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217ED-8426-43EA-178C-E4417627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9753-D859-8C99-F2A4-9A037450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9B23-0ECA-4758-B2AF-71BE52C36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1" name="Picture 3" descr="2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2024-03-10T04:52:36Z</dcterms:created>
  <dcterms:modified xsi:type="dcterms:W3CDTF">2024-03-10T04:52:36Z</dcterms:modified>
</cp:coreProperties>
</file>