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A2D60-D296-4E45-A9E9-6AA5F8B9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128E4-1A77-A387-F938-D141343CE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3FF9-F99C-4129-CA6E-2660B34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833AA-878E-97D3-9966-AD0C343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A0481-3742-7C8F-2F94-D7444EC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3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2BEB-741D-CE25-EC25-EBA5173A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4394C-D68B-365D-5BC0-29F0E7BA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F143A-1F58-9C01-0BE2-8060ABD8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F8187-446D-9653-AAD6-E743ABF6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FD1FA-86E4-3EE0-CAF3-8F83BB2C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9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9DA55-FEC0-5E0F-5270-B56442A6A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59351-1B50-0D0F-75DE-0367C6AA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F2129-19B7-E600-0FAD-D18146BF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52B87-68B7-919D-09F9-CE3B9C0D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8A210-AB2F-A42C-3BE5-EE1FB251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A39A6-5412-2761-1AFB-6DAD3CE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A37E5-B849-5E10-CF2F-0B5107EF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F8318-46C8-FD51-ED60-11C6C450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D24B-DB7C-5966-1C16-97E5BC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0FC3F-3B2C-D758-9E1E-606654B8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8B6DF-B8BB-CA6B-06CC-44EEB077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1AD6A-40DC-5164-88EE-ABCC026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28B1F-73C9-7B3E-F423-1C74FAEF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C1176-D3DC-48A1-BB26-94EE612E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27D28-BCCB-23DD-939B-30D33A8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2BD5E-0891-2A23-1278-51D198ED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986A3-8A04-06BA-3D7D-B550990D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0F711-ADE9-97B0-40F8-646504E0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1F0DF-8C70-43ED-229C-2CD1013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543F9-34F0-8724-B16A-EA152300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B1E3D-3EDF-ABA4-57F5-4647CD70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73FA-4B1D-F991-4C92-6650206B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1AECC-BDFB-AC48-FE12-45F94810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27733-7294-EBB9-46C8-C5F69BAE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BEEEC-AF47-6774-BED1-5B1E6D20A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9C78CF-FAD1-33ED-B6FD-517779A7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2CC45C-864E-91B6-DA79-CC31110E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393605-9633-68CA-66A2-843C98B2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272461-0086-D396-811C-B3C7A504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AC0EA-DA4D-FBB1-B3F9-E123317D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F0038-4904-62C5-33A1-EBCA4A56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86DE2-C9D8-3657-CACB-CE2CF0F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A9893-1DD4-3C14-A91E-4AD78EE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4D6D0-D8D2-41BF-A97A-8AE5F31B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F58303-BF6A-7D99-E219-E5B472A0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7D601-5AEE-91E8-1E12-2D3BD4BD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72A11-4CCE-BFED-3B0E-043D4614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94DC-BA96-CDD5-7114-1B2F51B1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2290B-9237-BAB9-A6C6-BCDBDAFF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C286B-9A45-C07C-19CC-B08B9160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1BF7A-57C7-6942-32B7-720C5743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6A1FC-8384-E58E-B3AA-A012ECA5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BF65-55CA-DAD0-8897-501AAE64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8197A-8159-FB07-BB9A-CA3CEA5FA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D7EEF-BD79-C34B-E4C3-E211ACC5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168CB-3379-99BB-9F7D-5C61B57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F5AD5-067C-FAA9-001A-EA06E20A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57491-EDD3-649E-8606-E2948C7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16FD4-D0B2-6368-B380-78C6D45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0467F-1C43-FC42-90E3-2441230E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F5F62-9DBF-2E2D-48F7-8BC9690A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E73F-E472-4BA9-A4C1-B377D2F446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CC54A-880F-BBFF-9A57-D0D154ACB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F32AA-7FAE-716D-8847-C382BE7D0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AEB4-4063-42E6-A7EA-AD1506686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 descr="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2024-03-10T04:54:03Z</dcterms:created>
  <dcterms:modified xsi:type="dcterms:W3CDTF">2024-03-10T04:54:03Z</dcterms:modified>
</cp:coreProperties>
</file>