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A528-07A3-709A-6BDB-AE18771D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E48A8-18B4-D0F0-B46C-D5348BF8B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9CC1-8B13-9794-CB96-A3C4C97A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45B48-9962-5059-CA5A-E01A79D8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83C8-1B0D-8A89-C4C0-3AD7238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9BF5-21F0-D195-9E23-1465B862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A8233-EF7A-F1AB-FF49-4D6DD3ED7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55D0A-6946-457F-C22D-A42117C8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5D96A-C11B-67E1-FF63-231087FF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AB1B9-58D8-ABD6-C424-386C34D2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0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E5B9B-D517-7588-468B-0AC84C8C1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65614-CBD1-8813-32C2-E258C8DB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FCBB-E195-38DD-6D6E-AF402D7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56B35-DF48-F4F3-A267-B161579C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68B1E-8909-DB8B-A68B-0342EFB7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B8BE-70A8-74B9-FE91-4B3549C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AEB90-8C21-5BDB-1390-C76DE0CB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32389-8AE9-077E-507E-BB71022B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50AEF-7026-F946-0739-5CA8ED35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8E3DB-0113-FC92-2BFD-C4C4AA1C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B9BE-AB53-FDFD-B897-E6E0167D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ADD7-C229-462C-19F1-1A091EBC6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1DA91-0E6A-FC1B-3FEF-4493E841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3F8AF-0353-291B-38E2-CF403FF1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0AA12-5E6A-18F5-3335-8CC13743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EB0D-CA38-15D3-2B79-7C3C8A3C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13614-7E4C-8C48-56A0-BF0600BF9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B98EA-F0E4-270C-0B21-B9386F0E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41589-7B93-904F-CF2F-887D449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652CB-07C5-3D4C-EFCF-798A79D9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FA294-9D03-064A-1200-1B85FAD8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44B8-5262-21CB-DDD5-9B9EEC77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DF688-EFE5-F317-7FF8-22DF464F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4756C-2A52-F0DE-3ED6-1E35E4894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77870-A474-BE98-BB87-CC63236E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AC780F-666E-F15B-3041-A28411C4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276E5E-DC92-C1D4-F07F-9FA00D9F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AFBA39-CA0C-1B8D-70ED-84EBED2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E459D-4FE6-A970-DED4-D3BCF67C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2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5207-0C2C-3B64-DF4B-C50739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3E3B0-D559-5F2C-EDCA-A55AA184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99A4F-1318-69F1-6E90-4508EBAB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8E85D-F53D-DA4D-DD73-1935AEFA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75ED4-FBBE-723C-D8DA-CFA05F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958FC9-468B-8F16-49FD-EBF6E749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34BFF-284C-DA8C-B4B6-E0D21FEB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AA1AF-57C3-4F2D-F268-97DA15D5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8C4AB-CBFC-4121-C633-6453E8A4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5B0AE-0F62-9EFB-1739-8C82F99F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BC72B-01C1-CC86-EA5B-116FD1D6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13F07-383A-CD4F-2A2E-63C048BC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275E5-7CC6-8423-018E-4A63A04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AFF7A-BD69-CAC7-1CDD-46271B9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4FEA0-9C4E-8AE7-6A16-FC860889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E2BE9-2F6C-7C8F-CAE7-73F69AD1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E1C85-95CF-6F36-F9D0-71A2E6B4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69E98-BE00-11F3-1F0B-731CB51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48BE-04CE-E031-B056-261436D6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2DBE2-4CA4-2A73-E71B-DB8462AD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8063D-0935-9DFB-998F-BD44A842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B268D-EC00-EF20-4206-CA217452B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D5A6-295E-48BA-9FE7-3344F2499B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A2810-25B3-AD1D-F36B-705A70C7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400B2-4BAE-BB15-B490-40817A48C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3CCC-8FB1-4AB3-9D6F-6007821C0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 descr="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2024-03-10T04:55:30Z</dcterms:created>
  <dcterms:modified xsi:type="dcterms:W3CDTF">2024-03-10T04:55:30Z</dcterms:modified>
</cp:coreProperties>
</file>