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7ED3A-E340-20D8-A5E1-B29D6108A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A3BBE-B131-55B1-04FA-D70229C8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FEC6A-E2EA-9213-286D-2B17428D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EC097-0A3C-5480-4430-9DA7DC34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EB491-37A8-12E5-932A-5ACC3A83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3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46C28-5713-9AEC-1198-A0263D0D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F14DA-9627-2565-742A-17983A16D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F5BD2-0999-AC8F-96AE-8CAAA862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343CC-BF1D-B5E4-4A03-9BBD11BE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4C9A1-0E29-E398-C656-307EFBAC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0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E52A5-A4A2-3100-ABA1-BE3DCF1B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1A5C9-0CB3-CA2B-7BBC-4DE1DD20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DA114-0404-CE68-6859-6EA416E0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29D17-EA01-AAB8-EA36-46B9F2D1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650F6-E22E-CCF8-6706-C721945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794D-9554-711E-9BB4-76997716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8D62A-F3BC-B12E-89FC-0874721E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4689-779F-24DF-A390-20345BD1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5D61F-F3D2-2F24-86E7-436DCFE2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1CFD1-B0D2-D8B0-A863-4AB28D4B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8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BEC11-AB8E-55E0-531B-88C77878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A4357-A721-E3F5-4188-84B82888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70353-B45A-AA86-55E6-380A1A6F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40EB7-57BB-71D6-AD95-4DFD3783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67BB8-84B7-83C8-FBDC-C9AA2E23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5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7BEA-261A-C70B-92B6-338D0FA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997FA-FC7E-BDF8-6123-D93FC5C2F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CAA11-83C6-D185-5D33-5AEF30363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DCD76-463D-AFDB-C3EF-6E29490F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66A42-8DEA-5356-E3E4-E25B3651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1801D-3D1B-4B79-ABA1-7563E5CD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76C47-6239-D2A4-D5E5-8A2D60A7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31F38-BFD4-CBEC-DA75-2297DE0D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C372C-874B-5AB4-7BB2-BAA35143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9B57F-467A-16D3-A6BD-EB667C26E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5AACA-BE69-F114-BB7F-7D15D36A3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F3459-8898-BEB5-A378-545DDC2C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7A469-5253-D4CB-B168-D59E3D52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8E6D7-B723-5945-F44D-64190229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0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CC0CD-76B9-0F05-1628-4023E76A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38A28-4370-3644-B4FD-CDF5C98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5616A-D954-56B1-86B9-363F5EF2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1F1069-45CC-A0E7-49D2-A5C3A497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BE65E-CF97-6DFC-3D89-C0D0EF35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04302D-B590-0129-8AC0-0661B9B8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0E677-3EB0-187B-9BF4-62E8BCE3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0220-8706-8615-E2AD-E644AC85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A3115-8FE0-938E-EF0F-7C958F74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6ADF9-B83E-7B31-FD88-186A066C6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D6422-574E-FE98-719E-578CA28E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016ED-42E7-AEBB-5F55-8DF9AE65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9558D-1C25-A6E3-899E-172F2942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525F4-D30F-2F59-2DB1-290C2C82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03D56-364D-651D-FD33-58D1E3641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D9D6C-7A28-E070-58F2-DE69B39F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B6F4E-3F52-0141-8884-FB83C0E1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62388-7F73-4ED8-2194-24E43073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8D91F-8061-A0AA-50C6-554AAF4B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1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B86E88-7A2F-5794-DFF2-C30686BB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5C25E-805D-5F87-F5F0-6EDB2066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D4454-A2A0-262D-9878-578F5E9C9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E870-FFA6-4B99-AFA2-22367C8C18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B6204-5A4B-7B9D-0CDE-825F7E805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FCF81-172D-1BC5-3F4B-0365401BE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D4D4-6DEB-4559-854B-23A6C512C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 descr="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2024-03-10T04:56:24Z</dcterms:created>
  <dcterms:modified xsi:type="dcterms:W3CDTF">2024-03-10T04:56:24Z</dcterms:modified>
</cp:coreProperties>
</file>