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12804-817D-5630-FB43-B4B09878D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8D2040-0EC1-98A8-3EAD-D03111572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1CE357-5AF3-88D5-D6F5-397CD2A2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84E5-5E66-42E3-BE7F-5CCB2A584A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B29AB9-89DC-0D20-3AEC-BE6EA5BC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E3D11-1B66-8FFF-59B9-544437F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E537-E835-42A9-ABB3-2CC209BF9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4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FB5DF-468B-B4CA-F88E-C2E8D38F3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196D78-2855-D05F-A351-4EB8774E3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ABD85C-A53F-D9A6-041E-A5F32696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84E5-5E66-42E3-BE7F-5CCB2A584A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AED04-EA30-6633-7E98-5FB14263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8493C-0ABC-E6F7-4419-E480BFC5D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E537-E835-42A9-ABB3-2CC209BF9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49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3E2168-9AAE-2206-55C3-413064995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1779EF-F614-7B75-E20B-2F0296DE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0BB6F-5B1C-31F0-1D97-CBD025D80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84E5-5E66-42E3-BE7F-5CCB2A584A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F0E9D-AC8B-2C55-C386-2169E713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BDF457-27AB-50FF-9819-04F39A36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E537-E835-42A9-ABB3-2CC209BF9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29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54368-A7D3-068C-DB9F-3DC8EEB4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3D59D-2D29-4557-838F-54B9E4E72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533C7-4E95-2B7B-C067-0F093BFB1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84E5-5E66-42E3-BE7F-5CCB2A584A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11E4D-20C3-6CA6-DFC7-4B76971B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DABC0F-EDA2-A2AE-4399-ACF35EE3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E537-E835-42A9-ABB3-2CC209BF9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35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A0C39-8E72-C537-451C-58AF464ED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2894B4-687F-93E9-EF25-51387E994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B55612-F725-636F-16AE-E941A8CC5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84E5-5E66-42E3-BE7F-5CCB2A584A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DD9BF8-FCA6-61EE-8A5A-88E4B9A2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1B87DC-C190-EF34-3A64-EBD3FF24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E537-E835-42A9-ABB3-2CC209BF9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87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A809A-14FE-CA51-2D9F-766518DD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B3D74F-9736-6017-81A2-518F3313E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8A81F9-4388-0FA1-7EDA-6F8B1910C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05094F-BC1D-7D36-4C03-2C3EAED7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84E5-5E66-42E3-BE7F-5CCB2A584A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AE63C8-BF8D-B9AA-8E97-3D0C966C9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B06AB5-B47F-0BC1-819C-B7F7ABB9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E537-E835-42A9-ABB3-2CC209BF9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16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7DE7A-B647-7D01-0479-79667BC2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DBC91F-94CB-1E09-319E-58B88F180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1DD02F-A6FB-E957-230B-147582BF6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AA684F-573F-BCDB-3FDF-8755D66A0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0D5FD1-E285-BAB2-0CDE-5A58FF16B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212259-87AB-33BE-F22B-1D0546F88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84E5-5E66-42E3-BE7F-5CCB2A584A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49C368-D5AB-ADB9-E5D4-306CEBD9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D283F0-E32A-C9E8-5831-8CB120DB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E537-E835-42A9-ABB3-2CC209BF9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6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3F5F2-A26F-422C-4E52-CAFE1C01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CE768A-5832-D1F0-F273-738F80CB9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84E5-5E66-42E3-BE7F-5CCB2A584A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BDB9E1-A813-159D-5CAE-5E0C47D0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7B1247-7533-EBD1-F716-360057726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E537-E835-42A9-ABB3-2CC209BF9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467965-10D2-EF7E-348B-FF328729A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84E5-5E66-42E3-BE7F-5CCB2A584A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8C39C9-BC28-FD01-6A29-87660FB3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902446-604A-A70C-270C-551A00A39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E537-E835-42A9-ABB3-2CC209BF9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38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F66FD-1818-A57C-6E89-F36944253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BB78AE-2CC9-4169-7A55-288E6C6FF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4CB9A6-B37C-C077-CF60-913634B41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E3462F-A90C-C715-3B39-5363A420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84E5-5E66-42E3-BE7F-5CCB2A584A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FAF0C1-C413-2827-61D7-F9E38D7D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59592C-ECA0-2FD9-AE36-7094A4291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E537-E835-42A9-ABB3-2CC209BF9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74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A45F8-ACDA-14D5-3422-856F3CE2B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F5C88C-5CDA-EAEE-0092-6E228668B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0189DC-0627-42E7-B977-09E919296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9BC709-AAA7-10BF-74BA-722100788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84E5-5E66-42E3-BE7F-5CCB2A584A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46F58A-24CC-242D-279F-8EF9729D9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29812F-D755-F614-10FF-A5D9C1B1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E537-E835-42A9-ABB3-2CC209BF9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41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5163DD-8DDC-0930-8BC1-D1074BAD0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B5CD76-FBB8-E915-1885-31672BC2F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764EC7-EDFB-4922-3A01-B931F404D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D84E5-5E66-42E3-BE7F-5CCB2A584A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031C17-FE7F-3AC3-C5CA-5E65578C2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998C36-2D26-7ECD-6786-DBD990E3D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5E537-E835-42A9-ABB3-2CC209BF9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81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22" name="Picture 2" descr="2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2024-03-10T04:57:07Z</dcterms:created>
  <dcterms:modified xsi:type="dcterms:W3CDTF">2024-03-10T04:57:07Z</dcterms:modified>
</cp:coreProperties>
</file>