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4043-DEB0-2137-B746-66492BAD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91E83-9901-EFD4-5878-B26A6423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FC989-9EC2-DAA3-B4B9-39452AF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546DA-6F26-61EC-0145-3A400D56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C61E0-00D4-57BE-52F1-011E6AB6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3A6A-BCAF-CEFC-7E47-EDE751F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D40A3-FDCE-AE93-1828-3B5132BD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047CC-FD4E-C897-40BE-07107741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5BA6-6293-A830-2DD5-974002E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FC6A5-26AF-412C-412B-B544E82F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8A0B9-5333-4A36-A516-61CF89145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8631D-0BFC-721B-3425-7EA75895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36842-BCFA-4177-6171-9AF80370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A38E4-1B39-AB06-8A98-41CB7CDE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6214C-D954-D890-D901-44DD57DA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095F5-9A1B-6953-966E-1964A933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7CCD-B50E-8987-3587-42217F0E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E10A2-ECDA-A953-9BD1-B3098E2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54F2-EB13-72FE-7F7F-1C097A43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DCA56-BDE1-A5D1-2CFC-E5A7EA4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5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48F08-2F66-2F40-FA47-02E4490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D0826-30B0-F296-97CD-229F603B5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6D24-2FD2-94F2-0ACC-FFA9AC25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FBBB9-A5BF-204F-3A8D-9ED4A55A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2949E-46FA-C7F5-BE9F-298A109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9E9BD-B148-B057-5EC1-EF821565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8BBA-27BF-AAD4-E733-C83BAC24D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72D39-5BC9-0AD8-B573-96F7C09A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F39AC-A8F6-334F-5554-E8F4A843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E31A9-7577-E086-177F-CBD2BB04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5945C-EA9E-34EE-17E7-A02B0F6E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2AF19-9E6F-6280-D0F5-BB745789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47192-16C9-E711-BADE-D6FE1B96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52A0F-3C34-52ED-3891-7DAA6D21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7C581-E83E-8B48-57E1-A1C85CDC6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8C8F8-FEB6-4438-4CA3-E43B2FAA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393AC-5E38-B91D-67CF-B37C7452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4725C9-9BE6-BDAD-8BC1-E5050B40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77904-1999-C12A-7B63-E0FF2355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B341-E7EA-D6B2-A417-28329F94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E9F35-9575-D7F7-4008-9054D67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A292D-73F8-CA7B-5D10-38205F78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0BB8A-AF6A-C4F5-1049-539BA337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6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0EDF2-975A-3539-DA86-C1D4109F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3A7F8-A9DB-519A-8BE6-ECA108E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CA186-E180-0ED1-2ABF-4160ADE0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7C94-4277-40C2-50FF-FB019FAB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AE019-B144-4B3E-0572-78F44C3A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B402B3-4E44-4B89-25AE-40B1EA72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3968F-23F0-6095-B76A-29F1A9A7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636C9-BB8A-456E-F8EF-96613BFA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17C27-23E0-FE81-E460-13297DCF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569B-B015-6CFF-DC65-6086E26C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CD019D-051D-A76D-2044-DA127FCD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D3D50-E5DF-F600-268B-E9F4896C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4D7B7-6927-0703-5C80-9D572F6C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3B2DB-E2A3-7809-4AB8-064F2654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2F317-218E-6439-3EF1-3668D90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5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EA7F7-A6EA-FB50-0619-00CE2534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327D0-10CE-25A2-FF89-8D0D4AC0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66A3D-0B01-F344-AE6D-BA9236F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079-1375-4622-8558-7F53CFF760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F9FD2-AE3F-F470-3442-EC24C10B0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72FEF-28FF-8F84-BE42-04D6E602C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6229-C610-46A4-A088-EC96C71E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 descr="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2024-03-10T04:58:01Z</dcterms:created>
  <dcterms:modified xsi:type="dcterms:W3CDTF">2024-03-10T04:58:01Z</dcterms:modified>
</cp:coreProperties>
</file>