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0A168-DE7C-8173-CA7B-D557191A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C2327-BAA8-903B-EB14-C54CEE14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00236-CA7B-A066-F535-BD0AB75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54D79-E4A0-DD87-33F2-74DD1399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EA574-F041-CAB5-DA83-085D0820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2EE9D-852B-EF0E-0EF9-A09C8051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896AE-3AFD-25B9-93A7-82FDCB13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64E0-7618-12CF-5896-578F524E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7B09-6878-CC35-E319-6576AEB9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E76D-77D8-027C-8B09-C25D7865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82CD3-0871-C7D9-9DBC-2E6144D5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24443-1900-2AD5-E971-28421778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2D4F-BFF4-C95E-C7EB-2C514A1B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86781-5D62-9066-2425-013D073B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14C08-BA32-7026-7491-1F12E5E5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C12B-5DCA-C80F-1F3D-B9761C28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E021-99B7-95F6-90FE-522CFA4B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FB22-EDCF-B2C9-3694-7FD303A2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16B35-E650-AEE3-29CF-EB2F56B3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1B4A-954E-1C97-FB75-C9EC6D4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6A2D-8AB5-57A3-B822-4435E164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6A07E-19C0-C618-C089-C22C432F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1995D-7A76-49DF-3670-05B7B0B5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CC91F-1256-6EBF-A041-8FA26B8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99C7E-0967-BA90-4E83-9AD7D691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62CA-A4BE-9093-28CD-10B4D512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88D13-D279-7392-2EC8-2BA1766F5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6C7C4-1D40-65D5-C2AD-73916CB8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713BD-13A9-A7E1-70E5-0F313A21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320B4-293F-838F-330B-B976E71F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CCA80-3473-745B-14D3-BD0BF4BF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DA245-33B2-33C4-F64D-EDE6B59C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6C998-772D-CA91-F525-D5CD8BA9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2619B-27FA-0400-F329-4E7B301B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03B8C-FA10-3E34-12FC-D1D0D0AE7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290CC-4460-8F38-276C-B264E82B9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B5CB4-6985-8D8A-9163-4A254A39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C47803-71A2-1A5B-13FA-03B0549F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E4029-EA6C-932F-6ABE-F58B28D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EA5D-B278-2EB6-0C72-CF15CBF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A8306D-F8D5-5286-69E6-EAA67AE4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9749E-6C72-2F47-51A6-25AABBA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91C10-203F-661B-BD76-5743E88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3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E8B7BC-8A85-4CBD-71E5-D6D8CC7B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B8DCB-33C5-9626-6164-C0A5344D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0CA53-D998-F6F3-C1D5-5893B73E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9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9A1F1-CE76-8E3A-7666-5BA4F7A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18E0-3D10-A949-EF4B-D53081F8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3AF2C-B388-C4E4-9F67-80BDF33E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681B9-C5A7-AC63-2129-953786E3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08B1B-C0D3-F1DF-937E-BDC5A7B0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01242-985D-0994-4EC4-4792B14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F4B-2CCD-1A90-D027-CA22C29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1F2BAE-CE87-2A89-D368-4CB10C77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E3DB-B685-1D96-5503-F7BD0E60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AE6FC-720A-7DCA-D9F5-0F38C69B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6943-3B21-36EE-1F22-3832385B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F52E5-2ED5-3943-25DE-61BD0358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1E4CE9-8636-E198-EF89-E8C410EA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AFC25-AE52-DC2B-B181-22A2CC0F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381FE-D93D-1DF7-612E-EB56B35E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22E8-62F7-43DC-BCED-150621B02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04F1-3A46-BA20-3D24-0EDAF76D6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99EF6-70A0-CCB2-1EA9-B1800048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A975-DADD-4D11-8DD2-30C14DA7F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4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7" name="Picture 3" descr="2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2024-03-10T04:58:55Z</dcterms:created>
  <dcterms:modified xsi:type="dcterms:W3CDTF">2024-03-10T04:58:56Z</dcterms:modified>
</cp:coreProperties>
</file>