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24C53-21A7-CCF8-B690-FA45CABB1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C384BB-28D3-EF4F-13E6-19EAAD271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FFBD5-230A-3475-9545-B8466814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A97-4C1C-46D1-B65A-74EF2C065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E0C03-93FB-2504-99BA-CD251B80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D5A70-4170-07F1-0B8A-AA367F57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3C2-99E8-43A8-8DFD-D9853AA32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8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C5897-AF2F-535E-1329-513D359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627B50-1F07-0A30-35CE-8DB115605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53773-F0C4-3008-946D-09FE8618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A97-4C1C-46D1-B65A-74EF2C065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E1D92-3E74-B089-BD50-32959978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21A8C-6E83-87B0-571F-511C7FF7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3C2-99E8-43A8-8DFD-D9853AA32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2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C2A8AF-3C9C-62C4-F4C8-2FDF0C120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7F35AD-B3F1-0562-0988-C495AA432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63799-EFFB-470C-5630-84129AF1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A97-4C1C-46D1-B65A-74EF2C065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25C84-0E65-BB28-51B7-8FA71FBD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76473-403B-CA86-0E0E-FB7355BF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3C2-99E8-43A8-8DFD-D9853AA32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0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70ABB-8E6F-89D7-1EF0-78AFD00F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26580-8F6F-621D-294F-77CB94353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EE19D-6A4B-B7E3-1F8E-AC3BE674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A97-4C1C-46D1-B65A-74EF2C065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FBE9F-2871-0E31-EC62-4469B386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2A4DF-9949-BF40-A871-4B644FA4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3C2-99E8-43A8-8DFD-D9853AA32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03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89905-DE9A-42AE-1374-4D6526D9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CC37C-6617-9D90-E1C5-E123F3F6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E1DBA-F747-73DB-54CC-763BA119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A97-4C1C-46D1-B65A-74EF2C065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BBDC4-6F17-AB2F-3251-987F5344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35336-7691-3738-0110-956708AF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3C2-99E8-43A8-8DFD-D9853AA32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5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3009A-1E42-FF43-F347-09291A26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6467C-DB3A-C8F7-23AE-370B33C33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E99630-5662-4263-DF7A-783E7932D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91672-17AD-A503-359F-5C055F0B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A97-4C1C-46D1-B65A-74EF2C065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26161-DD3E-A216-8C52-EA39C084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38FAF-7935-7255-8A00-DEDA65C7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3C2-99E8-43A8-8DFD-D9853AA32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3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EDDD7-1F61-01B9-39A1-8D5ED2CC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DD0F0-9942-86D9-0763-F33E91496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D3FED7-E015-6E4C-1BC1-9AC069C51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554DB6-1D1D-D8BE-6902-9884F054E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DB2719-CEDB-76DE-E7C8-5E2529725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A96DF9-4959-5FD9-032A-2D8C6A89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A97-4C1C-46D1-B65A-74EF2C065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3896AB-894A-9936-954A-C7228EC0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7DF0E8-A0B3-DAAA-0255-6CC29CED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3C2-99E8-43A8-8DFD-D9853AA32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02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9D613-BDD9-49F2-85D9-017C40F3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8C422C-4E79-85C0-A970-905669BE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A97-4C1C-46D1-B65A-74EF2C065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CDAA93-5FFF-BF46-9CCC-9D602B22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3F8AA9-FEB0-C741-E502-C02C63D6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3C2-99E8-43A8-8DFD-D9853AA32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5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0FB0FD-EA13-6575-CCFE-2C3F9F7F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A97-4C1C-46D1-B65A-74EF2C065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8706B4-6D7A-3FF6-82FB-CD56A975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4603CC-C2F7-36FE-6F6E-9D7E52A8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3C2-99E8-43A8-8DFD-D9853AA32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9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AF5F1-A630-3F7A-38A1-E3A75A11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15F19-5E05-1E22-48C2-AE3B25649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3A1DEA-4341-171A-F21E-6A705643C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2CA762-E8EE-1716-D4AB-8F2642F6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A97-4C1C-46D1-B65A-74EF2C065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EB2E09-FC8B-710E-1285-87854A14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FE8739-3D91-4E5F-9D61-08ABCFFD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3C2-99E8-43A8-8DFD-D9853AA32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5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29FCD-AA96-B407-F5A4-1C912A1F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E14BA3-7175-F417-5860-5D9CA86BE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F1301D-02E7-DED1-16F8-5564F3457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36092-AE9F-A982-C91A-41195ACE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7A97-4C1C-46D1-B65A-74EF2C065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D7657-8052-BCD4-5356-F6D092D3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06D4B-4758-0515-5D7A-B2F36F34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3C2-99E8-43A8-8DFD-D9853AA32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62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FC79C5-75BF-84DE-7EC9-439F4C31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E87F83-800A-51BF-4D92-E0A0882A6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F46AC-01C7-1BFD-261E-504CB99E5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97A97-4C1C-46D1-B65A-74EF2C065B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6F1BD-86F9-113E-FDB2-B14DFB471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D01EE-4FE9-3396-F37F-756A75981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6D3C2-99E8-43A8-8DFD-D9853AA32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8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010" name="Picture 2" descr="2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2024-03-10T04:59:06Z</dcterms:created>
  <dcterms:modified xsi:type="dcterms:W3CDTF">2024-03-10T04:59:06Z</dcterms:modified>
</cp:coreProperties>
</file>