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4D9B2-6AA5-D89D-7D5D-F46FAF612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86A82B-0AD3-D65A-BF84-F52A38DD6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5F287-FF58-7816-0A6E-B230F5AB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C5EC-7752-4F6D-A166-A6FA530EE0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1AFB6-2BC1-B64D-C78E-1BB9A924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39197-EAD7-5FE4-3A2A-E98E03E2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3EEB-C445-441F-8ACF-6D3EDBD5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1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E1D42-3173-1825-7936-6C616DBA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C221BD-9AE1-04A5-7784-229B16907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83FB6-A85A-4C53-B05C-C2E2F45D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C5EC-7752-4F6D-A166-A6FA530EE0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370F4-21A1-3A41-683C-BB4BF3C7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468B3-6100-A9A1-7457-AC68169A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3EEB-C445-441F-8ACF-6D3EDBD5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52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83711B-D91E-112D-9CF1-497F7023B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D2D11B-6D67-0042-30E8-346039CA5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39291-421A-2BEC-876F-651ECEBB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C5EC-7752-4F6D-A166-A6FA530EE0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E9DDD-A1BA-E74F-EC92-6E860C01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23C4D-EEFC-3432-63C2-314275E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3EEB-C445-441F-8ACF-6D3EDBD5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14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F5D45-16BB-AAD6-EC07-BAB91CB5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33B40-C006-8ACC-7E36-59DD29951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C82F5-CBEC-F15E-7CF3-F54041C3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C5EC-7752-4F6D-A166-A6FA530EE0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F7118-B141-8F28-43B2-24735A81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4A9A6-3B04-D0D6-3C33-4C08C743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3EEB-C445-441F-8ACF-6D3EDBD5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7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5E26B-6019-F72A-D4E3-8000CC71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FDE28-5336-0707-8A9F-50471E9F6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6394A-092E-F161-34F9-A92316B3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C5EC-7752-4F6D-A166-A6FA530EE0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6D2AD-C3B2-91E0-EE46-0203B2D2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4A545-5C65-5D00-54A6-EF512624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3EEB-C445-441F-8ACF-6D3EDBD5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4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16AF9-0AF7-9811-4B8C-8DE8A749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A72FA-D3BB-61A2-787D-DBB657C76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A275FF-4E1F-E185-EA5D-45426635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09C71B-065C-02FF-B7BA-37BB3B24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C5EC-7752-4F6D-A166-A6FA530EE0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4B1F7E-B2AD-2350-E767-B5EB3B67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512BB-466D-9183-C1E1-470D650C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3EEB-C445-441F-8ACF-6D3EDBD5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A5763-0F3D-2685-185B-E2969E6D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A48506-9777-6DCA-E460-EEFE9E882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6F2880-43A8-ED49-58B9-B3230B789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F054AC-F2E6-6072-2574-B641379B0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745679-6BBF-409D-82B5-AD399922E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EA000C-A710-C99B-1C0F-5563CA34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C5EC-7752-4F6D-A166-A6FA530EE0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B4CDEE-6C01-A9F4-6F0A-96E00F79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D48E9A-1264-1523-1956-6BEEA5C5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3EEB-C445-441F-8ACF-6D3EDBD5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55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E2804-801E-ABCA-4CD5-1633041E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EE1979-7134-7D0F-680B-F23801A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C5EC-7752-4F6D-A166-A6FA530EE0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84D75B-6D05-E63D-49D4-AE03353C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391095-A480-DB0F-4AA1-1D609FFB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3EEB-C445-441F-8ACF-6D3EDBD5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0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3B9D2E-9454-5A04-F27F-6BD24484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C5EC-7752-4F6D-A166-A6FA530EE0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07AB88-0D3A-09D8-29AA-A65667DA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D7B95A-7D18-172D-9D3A-467BE4C3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3EEB-C445-441F-8ACF-6D3EDBD5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5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7F94A-5DBA-C15F-A676-1D901D3C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61131-F8F2-8CD1-7234-85166CDFB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B20100-F503-B4C9-7F11-FD06F9F3C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A16CEE-C190-8938-E44A-F96D1896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C5EC-7752-4F6D-A166-A6FA530EE0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38ADC5-CFF0-8D99-3717-298651C1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38DDA8-1587-E255-2CB7-BB538662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3EEB-C445-441F-8ACF-6D3EDBD5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97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015E0-339D-6D27-1C4E-86BAAA83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44CC57-F019-D739-FB3C-1CF2CED17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0624D-33F7-FBB2-0E36-9479B7703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5AEAA-4DF5-A15C-9B83-21877048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C5EC-7752-4F6D-A166-A6FA530EE0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00C750-8321-C2C9-CFAB-FEEB6BE1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77C877-83C6-2565-E1DC-3A1C7EF9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3EEB-C445-441F-8ACF-6D3EDBD5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2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C1C55B-97DA-CC47-FBB3-C8483827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839F4A-6000-CA36-4D4C-81759B459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2C949-EC7C-BD20-7577-4268EA77D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5C5EC-7752-4F6D-A166-A6FA530EE0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ED2716-B805-2D5B-C76E-A70015246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7ECE6-C72E-5830-4875-ED4B1A49B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A3EEB-C445-441F-8ACF-6D3EDBD5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13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02" name="Picture 2" descr="2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2024-03-10T05:00:44Z</dcterms:created>
  <dcterms:modified xsi:type="dcterms:W3CDTF">2024-03-10T05:00:44Z</dcterms:modified>
</cp:coreProperties>
</file>