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147CA-59E9-FBA0-0829-C93583A3D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BD770-D46B-A647-BAE4-38171F8B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DE828-25CC-E51A-E0C7-43CE3104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5C6CB-826A-81E8-FD02-F89A0D79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26BD-F272-81ED-5C97-050D464E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3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A885-33F0-B467-4C2F-9E2C326B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E5BB9-223F-12FC-9A93-3C095DED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D31D8-DEA4-CF9C-5FF3-35EF1BE4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3317D-2222-A9FB-ED22-02C70218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16C1B-6097-6930-E406-16ECA34C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3D125-4439-7365-BF80-9256E84E5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A136B-6D1B-9228-ACF6-619B572C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8BE71-B8C5-270A-455A-E1D13573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B231-88F2-FC1E-83EF-43080D27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E6E0-BCF5-2021-3CB2-983BC9FD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CE59-FF3A-E8E0-C1FB-BA5798CD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2A6FD-CB1E-6BEB-CE91-3344048D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11580-46E2-4A63-9601-B05BBB5F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E8A0-24C8-DF8D-1904-F8B50383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A1C21-A164-51D6-7359-9D0D311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1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0EEED-FF2C-D622-ECF8-332F888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41D67-992A-36DC-F9A9-D8704780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F8F21-5E07-F17C-AAB5-5AF7B84C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532D-6D46-8AA1-D2C1-5431F7B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8487E-78DC-C8AB-CA27-C6CF87BB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780E-FEB7-2001-7EA2-77877AD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6C7A2-9193-EA3C-FCC5-C037F309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8FAA1-06B7-0A4A-E226-BD64EB58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58303-16CB-EB84-1CC7-501523B5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A96CD-71D2-9536-E148-AA555C39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967E5-0630-872B-36CD-FE1999C9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AF3B-0A4A-0D06-20ED-54DFEC99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25E99-8411-A036-905E-722493E9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D1DB5-8F82-71F0-76B7-040BE15A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78FD1-C49F-FDDA-899F-68E538BE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E1445-8175-DBDF-CFBF-5DF5DF9C3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EB307-9AA5-89D8-2BB6-E7E0849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F2AA75-F73D-9267-5AE4-0655DCBF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25F819-4F3D-5094-1F88-6A73BB0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59D2C-C935-2DC0-5A2D-D93682AF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92D21E-E610-045E-0CCC-C3CB3355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E8F9B8-A46C-D7F7-0D50-E46EF1C0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36CAE-7318-8E0D-6A7E-0C8AEF91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8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531FE-E313-DAEB-A270-12140526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C78F8-41CE-6ABC-EA31-D2173B63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C6B87-F735-66A5-9144-B52B03DA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1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198FC-81A8-A027-E4BB-3274BAC0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2B7A0-7263-D32F-3F0C-ECDAA576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2ECBC-2913-16B6-8F13-0DC0D0EA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235C4-08C9-A2B1-D99B-E5B94DB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01869-2624-6025-5C89-E62EEAB5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6F142-1EAC-EDDD-C8A1-EBDCCE8E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7BF6-4CB1-19B9-7C2A-FB393351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A8BEDA-CF7D-8549-A0E0-09E89FF4F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5F61E-7479-D2EA-970B-611D99124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847A2-4059-208E-AC55-6033753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40D69-ACCD-EFEB-F554-81E60B3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0EF6F-4187-2302-A2AE-BF021B35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1E8F2-4B24-6146-CDCC-936B988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CD672-5D13-2DD2-5C50-4B5304F0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287C1-F834-059F-E1F1-8F64E83EC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05F1-ABFC-47EB-86AB-57D447A2BA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F7623-7474-C43F-429F-40479EE3E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A6D13-DB45-CA9D-6BEF-281396FE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F85F-E336-4B5C-8742-B3044538C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225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2024-03-10T05:01:38Z</dcterms:created>
  <dcterms:modified xsi:type="dcterms:W3CDTF">2024-03-10T05:01:38Z</dcterms:modified>
</cp:coreProperties>
</file>