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A3831-84F6-F32E-4F96-C7822C670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EBE4E6-3E24-C569-6BAF-760E03791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EE65A-B56E-8AE8-6C34-25840647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D4AD-A7D5-4959-8BFE-27F896D142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0EE25-E099-BA3A-1353-D8C17092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24F18-7D2D-DE4F-9FED-68FA48E5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2481-5A7D-47FC-8CFE-CA8D3EDE8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9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AF426-2DBA-E08B-C185-10429CAE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F527C1-A849-3602-F042-9F759129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22268-1E64-6550-867B-6FB506D9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D4AD-A7D5-4959-8BFE-27F896D142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703E0-B4E8-7D1F-F5FD-8AB942FF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302EA-DFFB-1C20-D00F-7031F6D8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2481-5A7D-47FC-8CFE-CA8D3EDE8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8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34B7C6-E649-D4D1-F36C-7EC25B8CD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A1CD0-95E5-52C4-49FA-F5FB92350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8E497-AEAA-D624-E194-42010449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D4AD-A7D5-4959-8BFE-27F896D142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329BF-7549-30C7-887F-C097C5F5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4CB92-6B27-6723-C1D0-B8EA7753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2481-5A7D-47FC-8CFE-CA8D3EDE8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3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14E3E-0AB7-64DA-0C9B-4ACEED58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11A30-C8C6-EBFC-4B20-EEB986E4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AEB8C-9B67-1F41-536D-4088249C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D4AD-A7D5-4959-8BFE-27F896D142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05EC9-5E22-6FE7-AD5A-C2991DD1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A0DA7-B27A-CB50-4C99-862CAC93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2481-5A7D-47FC-8CFE-CA8D3EDE8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62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FF855-11D9-43D7-92AA-87390772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B63563-D41A-653C-9B53-EF6E40DC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29B3A-2D93-6F9E-0CA5-67863486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D4AD-A7D5-4959-8BFE-27F896D142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57C2B-34A4-F5DB-EFE2-3045FD3B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0147E-3287-740F-DCBE-2EB30B08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2481-5A7D-47FC-8CFE-CA8D3EDE8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F6EAB-E256-93FE-B39E-B8BA5558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9D501-DA18-F54F-6CC3-6A86CE67E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6F627C-2D03-CFBF-CA03-9B87DA2AD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93716-89CC-8659-B58B-C05B2D15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D4AD-A7D5-4959-8BFE-27F896D142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5C50A7-B5AC-84BC-5E3A-BA9D0E4D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65781B-C6F0-7859-BA8A-56E7EABD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2481-5A7D-47FC-8CFE-CA8D3EDE8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ABD65-F949-D8A8-9924-34CAB7BC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CF81FF-20DE-22B8-D73C-82E8680F6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920E15-7CAA-C40D-839E-04549D171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5FE36F-4BA4-40D9-39E3-9BA9959AF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06AAEB-9D78-5219-4A02-89A571B1C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D784DA-5C56-4CB9-BC56-704B744D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D4AD-A7D5-4959-8BFE-27F896D142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30CDBC-5CC7-9953-CAF0-9E657D6E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A600B1-859C-238A-DFEE-481FBC30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2481-5A7D-47FC-8CFE-CA8D3EDE8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4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E8AAA-A313-A765-5674-D7E6E374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12AD10-F416-7EAC-4495-46118354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D4AD-A7D5-4959-8BFE-27F896D142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299BCB-6B08-BA6C-8A31-9CAA6198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7595C8-C470-C1B8-BD4C-ACE479A3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2481-5A7D-47FC-8CFE-CA8D3EDE8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7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4EA1F4-C19B-4FD8-738C-166A89ED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D4AD-A7D5-4959-8BFE-27F896D142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545853-5EFC-12A8-4F16-4D21CEE6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ECAD56-F68B-9E5F-43D2-2700C954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2481-5A7D-47FC-8CFE-CA8D3EDE8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21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7BE67-5763-27F9-010B-0139F8F2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3C563-CFFF-908C-50EC-0BA1D7156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7FB536-DBCB-9775-3BE8-84E498182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72C94-7DEE-8221-FB24-88555717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D4AD-A7D5-4959-8BFE-27F896D142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D0D5CC-9224-B15D-74EF-854236B3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4EB5A-4518-B9DC-685E-E958137C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2481-5A7D-47FC-8CFE-CA8D3EDE8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7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4533D-B11D-D654-1233-AC778443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E0ED67-EC82-DA57-D844-8EFF2BD0D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71CFFB-FE86-B721-E4FC-AB34BE6DC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054DD-33AE-C168-7AD9-43A68ACA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D4AD-A7D5-4959-8BFE-27F896D142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02819-E24D-05C7-80C4-D3005174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BC38D6-0FEB-D418-E4E8-5D488CE5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2481-5A7D-47FC-8CFE-CA8D3EDE8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5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31531E-299C-14AC-D328-6DA04FD2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3C99A9-9ECB-3A84-44EB-2D03CE22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E24F0-3A86-0E09-9302-6409A58B9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5D4AD-A7D5-4959-8BFE-27F896D142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F4985-E5A6-DDA1-FB54-E2BE54301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D9374-2739-606B-32C4-8D690CD5D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A2481-5A7D-47FC-8CFE-CA8D3EDE8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5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970" name="Picture 2" descr="3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0995" name="Picture 3" descr="331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2024-03-10T05:06:31Z</dcterms:created>
  <dcterms:modified xsi:type="dcterms:W3CDTF">2024-03-10T05:06:31Z</dcterms:modified>
</cp:coreProperties>
</file>