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069D9-DEF5-64B5-7F45-041FAD48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73350-F586-C63E-940F-DAB2DD42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C5BA1-248B-2920-3987-45532348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18247-5301-2AB3-120D-1752D871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460B1-F8F4-2DC1-0985-0BBD1C51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31BA-24D8-ADEF-A06D-B2258AF6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D70FC-1603-B698-3893-F35CF633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99354-4EAF-10AB-B04D-BB31185B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CF67B-D524-62DF-394C-73E7825A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5880A-1CE6-04FA-7AC4-F0251C5A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0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70E3B7-1EF9-AEC8-ABCA-ACBC2A6AC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E9D47-CAE1-E3AD-0888-D9C0F8AA1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B9FBF-CCC5-89F3-8ABC-816A3FAB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38B82-6B20-DAA2-0974-8C3E11C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46D6E-1BBE-B173-5101-97E3D48C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DA0F8-AB29-CA20-0CB4-F9E16E60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7E71C-A733-8CB0-CBBA-4E6158BD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25A75-EA05-C353-292B-1947DF6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9FA34-2B62-AB1A-8B24-9D871E73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D9C0C-6B66-1235-90D8-55ECF03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3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9541F-AC99-E6F8-7350-8B1C7F79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5FDC2-4955-72E5-1166-42F5BE98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846D6-C3CC-5D9F-C3D7-F4818B63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943E5-D04F-0968-C9C3-4E2C261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B9D6A-A9F4-6E99-D820-8637FD43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1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8CFE-1854-ADFB-0B50-070947A0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2CF5F-EBE7-7F26-AE67-AFAAE1D18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172E9-16EC-1D6E-C7EC-8D4C510F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1C2EB-A38C-9138-A975-65AC4325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9C191-D889-6E8E-20D7-AE6ACBAA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36D55-8616-741D-1971-0A307122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66335-E51E-5872-1533-C9F05EC4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491D3-BF1A-2039-06DB-43432D90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8300F-8CED-A65D-48CD-3CDEF5EBD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C75A0-8CD7-A8FB-B660-AA60F0B35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804883-038A-B20B-6558-D0820EE0D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676983-C0BF-1E4C-5D4B-7E357766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9F0F3-5DA7-9416-434F-842715C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DA6B0-B543-79A1-4A3C-7FB842EC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DC755-CE84-4F71-D28B-D6D23046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61561-FF19-C11A-CC39-73583260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269A9-EC39-4172-E5CA-CB8949DE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F508E-43A2-9511-9F23-425B4F06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F39A2-71F2-1C8A-1DB1-37CD0FA7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513162-CF8A-F493-8D2C-4FE40BD6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44568-4898-DB62-E539-80501A00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4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D74A-753C-20ED-989B-5C2FA10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067E1-6898-E95E-1EC3-58897C38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AEC8BF-BE3F-25FB-139A-618709A4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74664-8E9A-9FBF-DB8D-6DAEEB20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75798-4485-5944-895C-115B5EE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704D7-0DCA-D637-8775-1BD4428D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DB1B-45FB-2425-6E2D-9566198B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BF5A8A-4429-CF8A-72E0-0733CF3AF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B205B-4D72-376B-0128-FB9DC2BA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F3027-CFE5-43E5-5185-EDD6A407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29926-B4FA-6443-9FD0-A72B087B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AF82A-B0D9-EB87-DD1C-383CC670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AC0E8-457A-AE91-0888-2AF107E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43082-096E-FE61-A944-E6300EC6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07258-8E12-66DA-C51A-EC3564FF8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501A3-6DEA-4E70-B31B-DBC4E3436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0F443-AB00-2440-EE00-AD8F9F234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17C68-37B5-0764-F9FE-3FE3357F6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2C46-648C-48AE-8190-CF2C03727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498" name="Picture 2" descr="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2024-03-10T05:10:18Z</dcterms:created>
  <dcterms:modified xsi:type="dcterms:W3CDTF">2024-03-10T05:10:18Z</dcterms:modified>
</cp:coreProperties>
</file>