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F164-3B23-CB9E-1974-BE46DD27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AA47D-4A41-EF79-A960-383A53A4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E5F94-F4A8-D4ED-38F4-E2A35D16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4F757-6342-A576-2EFF-02F1A63B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AEB1A-0AC3-3616-E444-B5ABCDE6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28B1-2298-1164-E702-D01D35CE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0C8F9-2B05-E278-22AF-594DAE51F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CBDC-B22F-7C25-84F5-61F17CD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87A30-7D35-9F67-77F0-11A08567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6127B-584F-BD81-82BC-0C223FD8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E1444F-6615-4CC3-0798-5FF2F7AFA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1981F-7285-C14E-DEDC-4488412E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2AAFA-D758-D399-04AD-59B7C7E3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795CF-9A20-30F7-9151-3C4C5F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1A09E-C5D8-09DB-DA7D-04047B06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9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9894-D155-624A-E3E1-DE56496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8B604-E3ED-96DB-7576-0F8FDBBC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7312C-3A25-9533-4434-116FEFA6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3C4A8-0B88-53AE-7EF6-F1AC7A4B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F60BB-45E2-B08C-EBB5-C1191F2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EA5A-358B-BA8B-0E5A-BA57DFC2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217CF-D852-1243-B95E-C450E258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0A57-DF49-CB70-EDC5-BB854547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DCB57-BDC3-A5A9-E860-D1DE2F88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67889-775F-4FFC-5DAA-5CDF0976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486B9-922A-6C6E-7F58-9E0C5CC1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FABBB-CC36-9F29-003D-C28AF0C4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BB6-3234-C97B-95EE-047B0C23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155B4-7BC8-F675-6DC5-AF0EE64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626D4-7BDA-987D-EFAE-1D0E8AC7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F1EAB-C348-4A8C-A286-3F8A498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7669-7BD1-FB64-9250-8F029815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009F1-F143-38A6-0A55-E3D8B64E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CB9CC-DE6E-0FC5-7BB3-70DBE74E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6E67E-2801-F9F8-3D10-88AD821B6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84B662-0F61-1DB2-7279-D22D47CD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4DC43-E393-B222-BD98-5716B37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60DEB3-5E37-CC7C-A507-B8DB5354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D8071-5FA5-6263-5BA0-2D8C4B6C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4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FC982-19A0-3E01-FCF7-560D05C7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564516-A38F-BB1A-9146-1387E22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37863-30B3-1161-3F0E-84D3EF3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0C893-6966-D7FC-9A6D-ED1DDF52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2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33FF3-E49E-A9FF-3051-FE629D55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F809E-7049-5ACF-62AD-85846F9A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ACEA6-2034-117A-9FE5-3EE4CC13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EDC90-7D33-9B01-A1B7-8DB5F7D9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F74B8-1ED2-E000-BD8C-B557DAF8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91427-45C2-9614-20BF-D506AB9EA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0713-6575-5022-788C-09CDAFE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E6A49-DF2F-F37D-B8C5-FCD6C2A7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73C2B-91C1-6427-FF0F-14EBDD37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8B0C-0DBE-B716-FA77-769416F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061CC2-A36C-1749-CCA5-17D6AA95B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E1890-52D6-2051-E08B-0999C737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61970-D09E-A925-4A41-A8804990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5DE92-AB9D-A1D5-C4EA-8D73866D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7DF38-42AD-7A68-AF6A-EE37291E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256E1-B1E2-91FE-5FE3-7AA554B9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A56A9-C9F6-8843-75AF-43679D4C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1239C-B098-A699-52AF-028A6673F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43F-749A-4BF0-A544-7300DF6F68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5ACE2-76AF-F3C9-06CE-944E4E760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3304-DDC8-A5BF-2687-D6395527E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FEBB-7FCA-496F-9E99-D6D09C480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 descr="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2024-03-10T05:11:01Z</dcterms:created>
  <dcterms:modified xsi:type="dcterms:W3CDTF">2024-03-10T05:11:01Z</dcterms:modified>
</cp:coreProperties>
</file>