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93388-6034-4054-C301-E72A50494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88B81F-5CD2-E29E-AD9D-BC2A1EB51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2D135-1D93-C92B-A98D-52A03A1B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8C6-04F2-49FB-BA12-6D22F1BD8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4F989-EC94-D22C-C3DD-EC94953B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55521-F435-BCAE-10E3-322DE169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459-FDB0-446B-82BB-369E387A7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81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23927-49A0-73F7-017B-DFED750B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338987-FF3D-0D9C-61D5-24834FA61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271FE-C9AA-2B81-23C9-25F1B729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8C6-04F2-49FB-BA12-6D22F1BD8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F57CA-2DEE-2C8B-5DBB-1A2657A9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7B510-86EE-BD38-B414-222B18B0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459-FDB0-446B-82BB-369E387A7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8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FD09E1-7F0C-E586-7D56-9FA36175E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6F098-22E9-A202-7844-ABF925B78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AAFE2-BEA9-E807-E465-AD11F2BA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8C6-04F2-49FB-BA12-6D22F1BD8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4B22C-1EFF-6808-1DB6-EB21A367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B23FF-FF3B-B36F-267D-440D286B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459-FDB0-446B-82BB-369E387A7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9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4DD33-608C-CDB0-FC84-13C0D7D2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FCB47-17BD-9BC4-1C5B-9DB21B5A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EEEEF-C580-5F4C-3D2A-A3475AE2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8C6-04F2-49FB-BA12-6D22F1BD8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B9575-DB19-8FC7-338B-1D8A0EE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A622A-9B8A-DAF9-0ED4-4F71CF76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459-FDB0-446B-82BB-369E387A7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0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B7B94-35E9-5599-271F-5D4C4222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21A16-3C7C-D08B-EF5E-1E2ED7397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945D2-C466-04DD-7EF9-928F72DE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8C6-04F2-49FB-BA12-6D22F1BD8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8E578-C65C-2569-C095-1A41258F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BE3C7-10D0-9AD9-2057-E61139FA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459-FDB0-446B-82BB-369E387A7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10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C9B38-A9B7-1BD8-43DC-96F25028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DDCD6-340C-1F8F-31BE-2B853E606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5A8817-2C10-153E-9215-F6F51C152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DCDF46-FCA6-7D68-E676-E5890263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8C6-04F2-49FB-BA12-6D22F1BD8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42F02-CC69-C121-4143-3836180C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E7BF4-D6DC-274F-9242-D3A434E6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459-FDB0-446B-82BB-369E387A7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7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10417-89E1-60A6-FE9C-CDE95DD6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CBC1A-D489-991D-6660-D910BC2B7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FBC637-A7BC-64EF-BB74-D486BC2DD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3CEBD6-F1CB-A820-A145-5D331BAC2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661F42-096E-1208-FC7B-BE4FBDA88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3CE923-554E-79D4-20C9-5F47116B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8C6-04F2-49FB-BA12-6D22F1BD8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AFFA60-49BF-EA4D-A6AC-EEADD9A9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BDFEB6-7C83-ABA5-F30C-CA2C883A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459-FDB0-446B-82BB-369E387A7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F5AB3-E41D-1E9C-1313-0C5F99A1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BBDF9B-4C13-74AE-9D04-478A5044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8C6-04F2-49FB-BA12-6D22F1BD8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20BE56-E1BA-3259-5E1C-1B3F8F5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CF41E7-69C0-9CD3-623D-4C90DF91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459-FDB0-446B-82BB-369E387A7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2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82FABB-370A-C27F-032B-C0FEFEA0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8C6-04F2-49FB-BA12-6D22F1BD8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423956-0910-6154-6681-06831D92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BC06C2-96E3-9817-0F33-5396C8EB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459-FDB0-446B-82BB-369E387A7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4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D0CA-E3C8-3A81-3B27-31894F3A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FC9C5-A69F-2230-2C68-442917D4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DB4D61-6844-3003-192C-BCEA56B63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C7C81E-D6E8-CBB1-8350-28B74AC6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8C6-04F2-49FB-BA12-6D22F1BD8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5FF58-5232-F9F6-C9D2-B7296D07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3036DE-0DB8-3159-0747-A8EB1C3E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459-FDB0-446B-82BB-369E387A7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5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CAFDD-27AC-74A9-3EF8-90EEC8B6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537DC1-986E-16A9-990A-7F30D6194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287E05-C561-31FF-119D-55420D8C9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54DD9-5A23-1798-7876-8294678E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38C6-04F2-49FB-BA12-6D22F1BD8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03108-2E02-459C-32A2-C619E0DD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B2D8E-EA5A-811D-8990-A3EF6DD2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459-FDB0-446B-82BB-369E387A7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29A7F8-D960-A500-44DE-D5A46281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3B0A4-FC20-A856-C180-45E457ED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05A9D-1E31-3F08-9538-CE5EAD64B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38C6-04F2-49FB-BA12-6D22F1BD8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2ACDC-062D-287D-F2B7-3BE8C342E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3EEEA-952E-E18F-0180-CC2F8D607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2459-FDB0-446B-82BB-369E387A7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0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738" name="Picture 2" descr="3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2024-03-10T05:12:17Z</dcterms:created>
  <dcterms:modified xsi:type="dcterms:W3CDTF">2024-03-10T05:12:17Z</dcterms:modified>
</cp:coreProperties>
</file>