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F67E-1EAA-A535-CF01-E6A56746B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D558D-3CA3-035D-3B92-869FAB06C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FC5C9-CEFD-5EDE-5545-4FF6EB6D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5C7EC-AB9C-94B2-8CD0-68DF4E7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74DD9-9CB5-8AEB-1F5F-6CA1C779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7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703C8-530C-1C1D-38E4-61148C47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AA841-57E2-4EDE-FC0E-FCCF202F4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9EB42-6AEA-02FB-8933-B729CC61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D4466-C4B3-4367-8ABE-DFCEAAD3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E38E5-51E9-A985-9F12-02991990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4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85A0A6-231F-3CDF-DCAC-89E46E060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68F0A-052B-5F88-CD3E-AF886D6C7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65F6E-D691-DF4F-AF2C-8FD68259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8CE46-798B-D666-6D33-31A5A4AC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24B63-5F19-3716-7362-6457FE6F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0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B2DF1-6012-5825-99E0-06AAB89C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929E3-1042-6BF1-8C48-257CC042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3184C-6FDC-5DAA-0869-14CC4E46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68DFD-B3F7-CA23-0D13-A6ED8892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92B4A-F152-7F3D-B969-96F143AD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BE474-3888-B3D2-1048-A1F4C758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4A18C-1EC8-16B5-4E8C-23B468A5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450D9-FF2D-0345-0FA4-EA090BE3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28B8C-95B5-136F-40C3-DF34F279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7FF71-371D-FB36-10B6-7C05381A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5C169-AEB1-0963-DE2C-8CC22B4F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57DA0-3E6F-81FB-1C84-39FEAFAF2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FEF2B-CC9E-41F3-E2D8-7EC08853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27E91-C553-C88B-2E96-6E752FE9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0B1E2-6291-A4C5-B263-4270BBC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C9680-1045-368F-6999-9F6C1373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2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FBCF1-AC4F-8C15-C315-CD106276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9C166-113F-8C7B-2EC4-0BAE5D87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910A2C-DC1C-0174-44F4-F05E22E6B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15755C-7323-F955-5CEC-9AB61D0A7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11756C-8FE2-443D-87E3-1929FA007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09B782-F0C1-2FA9-1145-7F99C628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E8C6A-33B1-419D-60D2-F13F802A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BC2BA5-2459-2C5A-9B51-4CE53FB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D1EED-73CE-331B-32F5-C2C8D327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51A175-B66A-8042-3127-8F65BBC1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B25B59-0A12-2DF8-5F84-2508BA5E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F290BA-2D5A-74B8-B3E2-07A4E7BF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704417-3144-DD86-DDAC-E0C002A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471D8-D9B6-0D1E-3A88-10A44699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6048A-AF71-6C69-1D53-E1944B22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4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5C43E-779D-BDE5-0B90-8F8B6DD1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25B4E-2D9B-C5CE-1B29-1A3BFC5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55E46-B79D-275F-E50F-9D632BF6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58C1CD-B353-0F74-9C35-8C93AFD8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F95A6-84AD-8DCE-73F4-6424F01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49CF0-E666-4E9C-71C4-93C9C346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E9CEB-0C1F-AA83-E4C5-CA258FB8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C53451-8B17-027D-3E15-1F9164E9C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195CD-A1B9-51DE-C002-D3B26708C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94222-92EA-DEDF-9082-6F0272E5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DCC9A-81F7-E5B3-3822-DFF00EFF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27AE3-35EE-1B09-1CE9-D4424A33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C288AB-5069-D7AE-03F6-B95DA1DE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A31D0-4AC0-A9CC-4804-B3A4F55E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F75E6-65D6-6B08-512B-37323006F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E229E-A24E-4AFB-BA73-53350BC43E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96F27-23A2-F036-3EC0-FDB670445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D12F9-8643-4A7F-DA3D-D2A6ABC10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C99D-BC52-4A60-84F5-FB1D2902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7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2" name="Picture 2" descr="3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2024-03-10T05:15:00Z</dcterms:created>
  <dcterms:modified xsi:type="dcterms:W3CDTF">2024-03-10T05:15:00Z</dcterms:modified>
</cp:coreProperties>
</file>