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33684-C17D-C3A0-1C0F-883763A87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293F85-EABF-3DAE-B45D-BD9EF1573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9D97C-4CF6-CCDB-9D6C-4D0C26E8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7244B-FECC-4B49-867E-CD926E25DF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44F52-4A15-7956-E086-28E2C189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00C216-0718-15D8-08A2-930713DD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8E39-C05B-45B4-98FA-79F7D6C8F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371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93890-8A89-9BAC-2F8B-BD8270A3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3CB1B2-0310-F6F2-0671-066B9E472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8EC10-28F2-D1F3-EB47-EEE67655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7244B-FECC-4B49-867E-CD926E25DF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2AE8A9-E5DE-BE4D-D33F-CC7C8FFA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D154CF-EE5A-EB34-335D-1C5A85B1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8E39-C05B-45B4-98FA-79F7D6C8F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6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E60265-92E0-E0E9-B329-99F1796DC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DA3E6F-FD6C-4687-F60A-5F9A5080C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A6944D-610D-1114-DE72-329D4A77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7244B-FECC-4B49-867E-CD926E25DF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8567E3-0CEE-0B85-EA40-2036EEB2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BCD831-C95D-AEB6-37FE-CDEAC211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8E39-C05B-45B4-98FA-79F7D6C8F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77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BD2B9-3CC7-1CEC-C056-02F9AE79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35E06-0C82-6B28-CAD6-218CC48B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5F0871-7DEA-A3D5-26F8-801F4E0E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7244B-FECC-4B49-867E-CD926E25DF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8E111F-C4FA-54E8-A33B-F80280EC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7DF8BF-F3CE-8C9C-D5BB-5C3B9C06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8E39-C05B-45B4-98FA-79F7D6C8F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59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87387-6107-4A52-E7B6-8ACEDDF2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48085B-4310-62AA-813D-DE877C4ED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424307-CAEE-7CFE-AC66-80A6B142D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7244B-FECC-4B49-867E-CD926E25DF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1EA1D-1294-AA9E-5B4A-16A28062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45A66C-E5A3-AB20-8C04-E299F24A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8E39-C05B-45B4-98FA-79F7D6C8F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45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8CB7A-F154-51DB-876F-2D9AB348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C31BAE-22A1-48D7-3B29-F39A2B8CD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B0128A-4DA1-A849-9539-1A563139A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C17AA3-D097-5BD0-14B0-29AF04B2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7244B-FECC-4B49-867E-CD926E25DF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6759AF-78B2-B098-979E-C0964C58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1A8E6B-FC6F-169E-9E79-DCB16243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8E39-C05B-45B4-98FA-79F7D6C8F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73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EE51D-57A9-4E4A-CF99-FA9C93999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C41084-DB95-3B2F-B80A-283E70E29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11D880-2560-3C98-5DEF-F9387662B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9A0A2C-B2B7-A33C-90C8-C6F7CF645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39BFD5-9031-2860-74A3-ED2278D52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5F22A1-789A-23AC-D140-CBCF96C7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7244B-FECC-4B49-867E-CD926E25DF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CEDBDF-DCAA-EF9C-F4FE-2EF8FF3DF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0C69B0-6120-B601-1930-519511C1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8E39-C05B-45B4-98FA-79F7D6C8F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06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2EE16-0AA6-4B87-7CF2-48222E5D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2766F1-1A31-882A-156B-FB0D818F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7244B-FECC-4B49-867E-CD926E25DF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719909-128D-879E-813B-0A3F02DA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1E7D39-DE4E-80C0-571C-490C8E9CC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8E39-C05B-45B4-98FA-79F7D6C8F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98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E5E741-279D-45D9-6778-96FE27CB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7244B-FECC-4B49-867E-CD926E25DF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444C8E-2A7A-2378-E48A-3BCB2B95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34FAA1-683E-D0E1-C15E-F8238FAEA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8E39-C05B-45B4-98FA-79F7D6C8F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52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1357B-5A5E-DBCA-8239-AAD090A2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166D2-52FA-F5AE-2521-AEE45355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935554-F687-F023-F513-53396AEBD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C5BBB7-E641-BAF3-4631-38EB9DBB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7244B-FECC-4B49-867E-CD926E25DF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C7F01E-0C90-E2D4-3C21-8B1BEFE5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E27DE9-7B9E-98A7-5340-B228CA64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8E39-C05B-45B4-98FA-79F7D6C8F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61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62D1E-A5A3-BA6A-7A68-FFDD2A80F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D77541-F4A5-6940-8822-C0ED69722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FBB48E-092E-7443-3B5C-A5B10CA74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0889D7-1EFD-CECB-4009-48155EFA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7244B-FECC-4B49-867E-CD926E25DF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4305A5-1DAB-6337-2B5B-A760415AA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4A11B1-D341-27C5-29DC-B0EC10A4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8E39-C05B-45B4-98FA-79F7D6C8F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06BFBD-B143-7310-8E91-B54B1FD41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97A704-09DA-ACA1-CCC0-FF4D1A16E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3CE0DE-CCEB-DA68-D3A1-D43E7BDEF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7244B-FECC-4B49-867E-CD926E25DF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CDB8B-9671-2363-131F-A783D596F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DAA34-FE00-29D2-157F-3B9AA621A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C8E39-C05B-45B4-98FA-79F7D6C8F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64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266" name="Picture 2" descr="3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6291" name="Picture 3" descr="38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2024-03-10T05:16:05Z</dcterms:created>
  <dcterms:modified xsi:type="dcterms:W3CDTF">2024-03-10T05:16:05Z</dcterms:modified>
</cp:coreProperties>
</file>