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18C0F-F46F-A9F2-3E96-C3CA77781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D7BC9E-B7CF-78F0-C7E5-B61482FD8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0F8AA-4DEA-9184-942C-CDD10B5C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4609-F574-448C-AA57-C77F8569D0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997F6-3FF5-6A48-9080-6501CDBC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72593-787B-3A60-7AD4-1C276C4E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0EC4-B1BF-4EFB-B07E-1D85548C2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31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1D9D7-F0B7-34AA-C61E-3AD383EB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44D951-1A63-4E49-0455-F34F264FE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9D2A7-BA9B-1EB9-BB3B-B0BE6E9D9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4609-F574-448C-AA57-C77F8569D0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AC1FE6-5FF6-46AC-A6FC-0E59026A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D89380-C4A0-ADEF-AC55-35B11CBE3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0EC4-B1BF-4EFB-B07E-1D85548C2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6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02F552-FD21-23F3-4070-086B1E481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B8A25A-2909-E21F-CB57-A66889EED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99EDC7-94EE-0B04-53ED-67354D19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4609-F574-448C-AA57-C77F8569D0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15C953-9C9A-56EB-EDD1-FA6340E4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EEB547-1091-EB6A-A781-80E7D960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0EC4-B1BF-4EFB-B07E-1D85548C2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95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0937F-3EAF-8B7E-679E-B0DB1241D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2D3F2-7501-E0E7-4987-46209339C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8E2E5-29E2-16FE-3107-1F2348AD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4609-F574-448C-AA57-C77F8569D0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68439-EB8F-F3D9-9E5C-BEC88E6C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BB087E-77DF-F21C-B6CE-284ED94C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0EC4-B1BF-4EFB-B07E-1D85548C2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03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73C90-1D7A-C7D5-3084-23CEF888B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04DDF2-8755-AAB5-AB92-68089590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13EFB-231E-7FB4-9D7B-2B65A7CF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4609-F574-448C-AA57-C77F8569D0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A453C-F69E-9205-8473-447A7B20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ED591A-1302-B70F-BD64-A7B1851A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0EC4-B1BF-4EFB-B07E-1D85548C2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02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B43E3-90E6-0926-3BF3-F9C19021A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BE96D5-E4D3-B856-3485-FEDDD509D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35B4F6-CF1F-D0E6-27FF-13FD9DBBB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8B32AE-EE30-EB0C-BA4B-E31D34104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4609-F574-448C-AA57-C77F8569D0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54D0B7-4C0D-2C8F-142D-18CBA09C2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9C0262-178D-9056-47F0-92B95BE1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0EC4-B1BF-4EFB-B07E-1D85548C2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4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94192-068A-C399-6672-04E46324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12D131-E9AD-7883-BD22-EC1F808B2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7949C1-AB3E-DB71-82F4-BBA3480AA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E7ED53-1AFA-434A-DDD1-76C95AF04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BA6D68-36D3-B0CB-7528-ADC21CA0C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038F96-5EF7-3460-BEF2-4897C9A9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4609-F574-448C-AA57-C77F8569D0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42BA10-6A60-4F99-329A-F49895F3E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C86F0A-425A-EA53-8E64-EA377FB6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0EC4-B1BF-4EFB-B07E-1D85548C2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28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4BF0E-9DCA-0D03-850F-7F7514563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4FDB31-35CF-4E31-AC97-998AC4642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4609-F574-448C-AA57-C77F8569D0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B64414-B14A-03EA-C8A3-98A23485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5159A6-5AA1-0A57-664B-C0759C30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0EC4-B1BF-4EFB-B07E-1D85548C2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31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BAA87A-C154-BB5D-1FFD-9D3C8C8D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4609-F574-448C-AA57-C77F8569D0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04970A-3FB4-070B-B900-3BDAFE04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AEE001-734B-A736-64AE-CEE58F05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0EC4-B1BF-4EFB-B07E-1D85548C2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53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B8D34-2691-B404-D5AE-ACF8881B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9A3076-BA1A-E1BD-1974-34C848435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9A7656-4E37-9BB1-812B-2C710DE1D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0871ED-5E12-0D04-D0FB-9A3988862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4609-F574-448C-AA57-C77F8569D0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7B77B2-53F2-6272-62DC-6FA408E3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BF4D20-6B7F-3847-E6D5-DDBDA362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0EC4-B1BF-4EFB-B07E-1D85548C2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0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042FB-BDE4-35F3-2BFE-32107F077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D6AA04-592F-D0B8-43F0-DFA6D18DF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153E79-D5AC-2DBD-8BED-13F49664D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A6D823-9D39-A5F1-4267-C079BC63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4609-F574-448C-AA57-C77F8569D0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E3C67B-B457-CDD3-6B40-FC69E668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4DBACC-CCAC-8088-B498-9E51E9FFF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0EC4-B1BF-4EFB-B07E-1D85548C2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12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911BAC-FC39-C24F-1620-96A6D23E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FEF485-AFD8-CFA0-7E66-B92474D87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F726A2-D9B4-4507-56D4-32D517414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24609-F574-448C-AA57-C77F8569D0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18D2D-404E-9114-684D-4E17D0F68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276FAC-E67C-291D-FE24-2558512C8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F0EC4-B1BF-4EFB-B07E-1D85548C2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95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62" name="Picture 2" descr="3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2024-03-10T05:16:59Z</dcterms:created>
  <dcterms:modified xsi:type="dcterms:W3CDTF">2024-03-10T05:16:59Z</dcterms:modified>
</cp:coreProperties>
</file>