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418D-1311-A165-CC04-64FB3E324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BAC47-3446-8E91-98FD-08A5F307B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713B4-4337-6504-94F9-EEB6570E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B18C-9CE7-4B0F-9508-F5A3178A6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7E51F-9DC8-438D-A99C-B18F992B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79CDC-1793-9752-2D50-7E8D404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AA2D-FE3B-43E7-8175-A83811832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6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CD822-4917-8C9E-FE89-65AEDFCD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BC22B3-85C8-CF60-9384-055ADE664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9945A-69E1-4B48-0E26-60B50C22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B18C-9CE7-4B0F-9508-F5A3178A6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6D560-2C5F-E9DA-EFFD-5CF8619A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4F145-E07B-681B-CFF4-4F7E1AD4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AA2D-FE3B-43E7-8175-A83811832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9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D045E7-6D9E-644F-73F5-D731028E4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637AB9-AE4C-A0D6-0A11-9A736E352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AAC87-7640-7903-0CC0-1618F26E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B18C-9CE7-4B0F-9508-F5A3178A6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9E74-96D2-75EB-2B25-180DCB19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FE246-A6B5-DF72-FA7D-904D77E6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AA2D-FE3B-43E7-8175-A83811832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10D6C-29A7-0BB2-2ACF-7D02F5EF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14A47-9120-50A2-5E76-3CC381C6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91B92-9037-4FE6-6AA3-26D338B7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B18C-9CE7-4B0F-9508-F5A3178A6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4640C-E020-E131-F755-71E742D7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45C4C-B8E7-90F3-8393-785D3530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AA2D-FE3B-43E7-8175-A83811832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4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1AF22-BF66-6188-E76C-8E055D9A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F4E86-73D3-6DC3-1413-942A7596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161DB-6706-D56C-05EF-99CD4EC0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B18C-9CE7-4B0F-9508-F5A3178A6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36B45-DFFB-7616-D84E-A4179C8F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E3F8D-CAEC-FE37-9DDC-8ADD746F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AA2D-FE3B-43E7-8175-A83811832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9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AAB8E-E29E-452C-3339-C95727BE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23F1-D8C4-585E-4FE7-C91A25665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A75A0C-6186-BFF5-C3D8-8838A954D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FC4BB-F948-AB29-EA9F-A1524A4D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B18C-9CE7-4B0F-9508-F5A3178A6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96338-77CD-4820-AE05-B35A3D27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B665B-8B2A-B942-5236-27B78EB4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AA2D-FE3B-43E7-8175-A83811832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738D4-1D9A-9E24-28DD-FA16E6CB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5DE8A-C0E5-F826-A1D1-0654CCBC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FD6EAD-9EB4-42D0-3C68-485C790F7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495979-DDCB-FE1E-869C-847AF9F6F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301AEA-F99A-20B5-0F0C-1AE583E13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A67A5C-3373-D982-CE3B-8D18AB0C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B18C-9CE7-4B0F-9508-F5A3178A6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537557-6DEF-A270-9FAB-41FC5C23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0FFF73-D5D0-7DD3-01FD-5034310A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AA2D-FE3B-43E7-8175-A83811832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6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772D8-C139-712A-A565-757AD1C1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E611DF-7A81-950C-CC50-E46D1589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B18C-9CE7-4B0F-9508-F5A3178A6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CD2C2C-13FF-370B-73C5-22275DD1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8260BB-2EF1-58AB-B04D-53F5F44E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AA2D-FE3B-43E7-8175-A83811832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407B32-E6B6-E8C0-FC62-A4E3044A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B18C-9CE7-4B0F-9508-F5A3178A6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46A635-25AB-A809-8A87-480667E1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152D97-BD8E-94EC-FFDA-AFEE16DA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AA2D-FE3B-43E7-8175-A83811832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3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10A2A-C3D3-A868-EEDA-1743C490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A796F-DAF6-4B54-DDEC-9E14C982E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21FFA3-B4EB-C855-388B-970BDC343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5D4D9-EEE2-8185-21F4-CED8FB3A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B18C-9CE7-4B0F-9508-F5A3178A6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8930B-8268-90A5-F82F-43E81F30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FA060-9EF1-ECE8-1CAD-949E1C93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AA2D-FE3B-43E7-8175-A83811832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5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7A9D6-615C-7C4F-C8F8-F7CB62D0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F691EB-5CE9-BD48-FBE8-B4B12A735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20550D-90A3-418A-C895-7742C8210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DD4354-8A6B-920D-280C-8D2F264F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B18C-9CE7-4B0F-9508-F5A3178A6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F0D0A-FE34-BE98-2FD6-8E304CE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754C5-01CD-5D3E-9D2E-6FE18AC7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AA2D-FE3B-43E7-8175-A83811832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7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F1591-717D-DDCB-18FF-AE339AFD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39EF9-C131-73A5-E1BE-521441745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CF615-8F8A-C19F-51CA-EA8FE66A0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B18C-9CE7-4B0F-9508-F5A3178A6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39C80-C760-F866-D3D7-72AB635B2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1E3E5-5F46-15E1-9C55-31D145CD9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AA2D-FE3B-43E7-8175-A83811832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5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0" name="Picture 2" descr="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2024-03-10T05:19:10Z</dcterms:created>
  <dcterms:modified xsi:type="dcterms:W3CDTF">2024-03-10T05:19:10Z</dcterms:modified>
</cp:coreProperties>
</file>