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BE33F-CD60-CEC4-A527-40FEAC60D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33D2C-9EFB-CA2E-5F85-0E5D5255B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07CB7-AD7D-391D-46D0-8764C711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4EA0D-6978-AD65-F829-01094FCD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2D858-38FA-2E39-36B4-DBBA3BB9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BC692-8D96-C545-8DFD-51F30CBC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BE66A8-378B-4B7C-F27F-CDFD3B4DF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85C2C-CA9D-6D31-22ED-5907532D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5A684-C96D-4128-072F-84341FEF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B9A45-08E5-A5E6-C50E-5A48943B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3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BA2144-4B6D-64C5-6DE2-46A6B1A2D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89803-F4BA-7FED-C243-ACC1E0FF0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D2571-29E8-7509-5A45-0C6B887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7D91E-DC17-C40E-056E-09D6AFE4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49816-BF91-A8D8-3B4A-CE5BD463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0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D5E41-DF8B-0D43-E986-A59C29AA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558FF-82EB-C3D7-48FE-2E31662E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A6D61-9DC8-05AC-E506-8F8AEC0B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3FB97-CB1F-9510-3B6D-8617D951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41B79-55DD-9E29-3554-24C70245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5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8EA44-FD1C-90ED-DA4D-77D64EA8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2BA35-04B7-5D32-9598-FEE1DC31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F8016-5CB3-6E61-85C1-41241806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7C641-7E31-1884-6686-41B0900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98E54-5B14-A486-2ED8-877D4963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5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31E77-2F85-2045-7C5A-F2F1A4C2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378F3-A9BD-7FB3-544C-E968DBD04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D807CA-819B-0CB1-2159-7BD64AD57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058ED-4FED-D0F2-98ED-47987455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7A6FF-FCEF-E2DC-5924-2880EC26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DABC8-0DDF-5FDD-0A62-6340552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6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E775C-02FF-FF5C-DEB6-C110FD0A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393E2-62A8-3363-F19E-1D5EBA8F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9055A6-376B-4BA0-218E-4C8B40B4C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A3B369-3B6F-107F-4CCA-CC6AE0284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BEDC9F-F268-F5C2-2C0D-F6F530858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7A9A4A-14B5-7BE5-8CD4-078D0C22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F61411-324D-CD58-0B3E-59222949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DF814F-4637-5F1E-147C-F14E2A4C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9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7520F-7F7F-1806-4AC1-F7BAD598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89BEA-083D-AFD1-30EE-60A40A38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633362-AA6D-58D5-5117-3287E02F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2923EC-5753-5AE0-273F-834293F7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7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EB4EF0-3B8A-F697-B0D3-E826AD76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1F286-314F-CC9E-1582-7CC46AC3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EE9C67-290A-1E28-7842-81B07B8C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74AF1-6BDB-CEA6-B8CD-C917484C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ECD11-C7C4-2A19-066C-F1FFCF1B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EFB7B-7C74-BF8D-BB80-ECF56C54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6BAAE-37CF-07A8-0469-FE71EEE1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7F1CE-6ABA-716C-0F62-F9ACB4B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C3FA6-B478-F402-58FD-E834C378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6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27795-A853-BB01-5E93-4A2240B3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9BEC47-60ED-B279-7A72-9594C5741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D54FC-43F4-C1E3-BAE1-DFDD4EC24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3008E-A4AE-4335-389B-9E2218FF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A00EB-494D-1498-2F1F-CA28F830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1196C-F891-5D59-24CD-A7A94D19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3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D86D7F-D799-FBCE-D1FF-C8EF7168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67A12-8736-29EB-CB8B-2C394E1E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0B7D4-8870-D67B-4F52-EC5053607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15F3-6695-4DE3-8B18-C9C5F0BC15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21D58-5804-A67C-B26D-B928E0D76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113E8-3927-E452-B4C8-3E8A93F3E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674C-25E6-49CA-81EF-482AF7C2B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 descr="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2024-03-10T05:19:31Z</dcterms:created>
  <dcterms:modified xsi:type="dcterms:W3CDTF">2024-03-10T05:19:31Z</dcterms:modified>
</cp:coreProperties>
</file>