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3C56F3-F1E5-349D-DE5B-41CEAAB69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A2CFE7-4F51-F05B-BE91-4059BA770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A4FCBF-3C27-5A48-0D70-F15E358F9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4A730-4C8F-44BD-8081-ADABF756D4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A9C560-FBDC-FEB0-79E0-291647232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8CFC4A-3652-CDF3-0DC7-59B381827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AF3E-4D66-4B3E-B21C-9347EE648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281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27D74E-838B-D273-BCF3-0A79E5888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1CFF3D-39EE-CBAB-C4D5-060E7782F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4B5C94-E3A8-6E73-ED82-84CEC8BA0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4A730-4C8F-44BD-8081-ADABF756D4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CBA0C5-B97A-3A9F-B3B8-9D7F7AE38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F113D5-EC3E-B5A4-09EC-0CA5627B2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AF3E-4D66-4B3E-B21C-9347EE648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040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0F2EF1-80B9-C5A2-2CAE-72B10A566C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6106B6-3A30-B82A-D221-CC00B69EB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8A74B9-3120-00D8-A1CF-5B2DDB0E7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4A730-4C8F-44BD-8081-ADABF756D4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F89D75-6C2F-2287-949B-0062B11EC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75320E-F313-EBDA-A9B0-8F787F1CB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AF3E-4D66-4B3E-B21C-9347EE648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38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59F334-A1C8-B850-0FAA-1DF191371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16B918-AB55-7046-8981-1D983E7E4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6B88D1-8C3D-D81A-87DB-87D863C94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4A730-4C8F-44BD-8081-ADABF756D4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34B9B4-5D54-CB96-70BD-23E855E5B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107AA5-F45D-0E1A-8925-04E6FD280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AF3E-4D66-4B3E-B21C-9347EE648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952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BC3812-99C6-667E-D260-6F2BF106D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E1AAA1-1206-B8C5-DE85-900C2364F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FFA64C-1E7E-87F5-F674-652726450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4A730-4C8F-44BD-8081-ADABF756D4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2AB090-41E6-E3A2-0795-B74DA95D5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BE337B-0192-101A-1CA6-016F2DE6D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AF3E-4D66-4B3E-B21C-9347EE648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612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76764E-2294-067E-573D-77E75323F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51666A-6E64-D830-7AD2-1FA0539ADE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868C3C-2236-1FFF-EAD3-6CCD16AEC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25C291-5D6C-00B8-D00E-F559353B8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4A730-4C8F-44BD-8081-ADABF756D4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09B6EA-0B9B-78C8-15EF-F05B1E77F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D611E0-AAF6-0560-C297-C512ADBF4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AF3E-4D66-4B3E-B21C-9347EE648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07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E6C563-402C-36EB-AAD0-6EE0016EC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B38D71-3E90-E567-FA74-98056547B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EC4B8A-4E7B-8830-94DE-FE2525607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46EA6C-9952-514E-E5D5-B8C9B6B83E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0E1D057-AC72-8F16-53B5-7C2BA54966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1CE8689-C1D0-4440-1F0F-85EE56D16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4A730-4C8F-44BD-8081-ADABF756D4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5D96284-1DF4-2F6D-F016-55A86438F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592C0E1-B489-570E-68B0-351FD0026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AF3E-4D66-4B3E-B21C-9347EE648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823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6D366-9265-665F-088F-FD0A0471E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BB4192-02CD-2219-AC3F-21E6EE4DE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4A730-4C8F-44BD-8081-ADABF756D4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4F5C23-E4B5-C9EE-6FFC-A8551AE85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DB6CF8-E896-375A-2BBE-5B2151D9B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AF3E-4D66-4B3E-B21C-9347EE648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188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4B1985-26C1-BDC5-D9BA-7D78406CB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4A730-4C8F-44BD-8081-ADABF756D4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B7BEA5-8F8D-297E-756D-045C596A6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80B80E-8D36-B3CB-0E47-55CE2CE61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AF3E-4D66-4B3E-B21C-9347EE648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372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5E9B6B-2BEB-7521-CD66-6393052C5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DAC5E2-3004-1E1B-1DBC-01367C7A4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F21D8D-2CF2-3A5E-4F9C-D671ECBC0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551C42-68B9-35DC-F54D-A41BB5951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4A730-4C8F-44BD-8081-ADABF756D4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71AE06-2A59-2120-18C2-E1C6D3217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61F41A-AC16-FB83-FA46-81B33EE0A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AF3E-4D66-4B3E-B21C-9347EE648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24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835EE7-9F50-1F98-A056-08929DEFA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F790423-69FA-E44A-4516-8623D942CD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E1B436-3889-3D68-E2B6-64594B50B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843D04-E9DF-DE2A-C705-E80A12BA9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4A730-4C8F-44BD-8081-ADABF756D4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818900-8BC3-26E0-9A3A-B693895B5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DF0257-72C9-CC7E-4C74-59C552FC9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AF3E-4D66-4B3E-B21C-9347EE648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986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57E2961-D890-5A49-E6DB-4D83E7C7F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6A11B6-089A-DE4F-B1E7-2370BD94E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B104EC-492E-70F7-F621-DBDA65C579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4A730-4C8F-44BD-8081-ADABF756D4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3D8113-EC64-F711-CDAB-6FCC4B79C1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1932A6-044F-4154-FAB6-C77599E12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8AF3E-4D66-4B3E-B21C-9347EE648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493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746" name="Picture 2" descr="4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2024-03-10T05:19:42Z</dcterms:created>
  <dcterms:modified xsi:type="dcterms:W3CDTF">2024-03-10T05:19:42Z</dcterms:modified>
</cp:coreProperties>
</file>