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374D6-469F-EBA1-C8F5-DBE4461CE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F60609-9236-F783-8150-87E5ADE92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FEB8E-D82A-FFFE-E702-BEB7CB64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5462-5922-41B3-B00D-715827FF6A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DDCAA2-ABD4-B99C-64DE-80DE369F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DAAD5-4263-663F-DD4F-733AEAA2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4CFA-8A49-4D08-BB5E-A8D30E144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17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84C1D-6782-558B-2479-92F3957B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D69E8A-0A24-AC47-B28E-3417747E5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49FCE-3E05-0C1F-738A-2CE2E01A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5462-5922-41B3-B00D-715827FF6A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23B4A-8EE3-CDFA-B7BA-290A42E3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45F19-25B7-0E03-1AC5-6E38F974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4CFA-8A49-4D08-BB5E-A8D30E144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CE7C49-0014-255D-6B65-37662B140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7FC225-7416-F610-C368-30E25F9E4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F722D9-E7B2-EFC9-EC79-EF920CA0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5462-5922-41B3-B00D-715827FF6A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301BA-B3C2-7813-CDE7-403FBEE6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33811-F939-3496-1AA3-806CF70F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4CFA-8A49-4D08-BB5E-A8D30E144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9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6AAAD-394C-537A-32C5-F477696A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F9DF6-A2C4-89CE-3D06-3BC7C7375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5F6C72-90D0-578A-975F-FEA17B50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5462-5922-41B3-B00D-715827FF6A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241F2-2E5D-8579-BB5C-04AC6BF9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3D99A-1528-6777-B315-55BFFA90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4CFA-8A49-4D08-BB5E-A8D30E144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56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0FBBA-CFD7-2CD1-AD8C-3FC30E44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7A289D-AF6D-5CFA-C27F-868C6FA84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EEC5F-9A20-0600-0152-AEF2F93E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5462-5922-41B3-B00D-715827FF6A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E956A-531F-5114-42B9-126B0EA6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8E27-5D94-A8AF-B5DE-87626D44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4CFA-8A49-4D08-BB5E-A8D30E144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4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D60C1-605C-24D0-57D0-D897486B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40550-81DE-2BFF-BB4D-7143373F7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3A5FBA-656F-2B75-FCB1-92A8D7BAE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3FEA52-7088-399E-5C2A-BA00D62F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5462-5922-41B3-B00D-715827FF6A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35DAD-0809-90D3-D8E2-37D26BE3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DD4BBD-5A10-8DD9-8F69-320A1717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4CFA-8A49-4D08-BB5E-A8D30E144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73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18DB8-CAF1-B409-DD67-9A6C6D40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8F6B31-3D07-D79B-466C-710D35979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AE2FCD-4D2C-B532-B29C-41AB24802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A18E5F-92B6-DF1F-82B5-EC5AB3133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8CE38B-6A05-BA34-C4AA-F84996D89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CAFE37-06A0-DF89-40E3-263BA06A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5462-5922-41B3-B00D-715827FF6A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AD9766-F9E3-6178-735E-D4412A22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0F075E-7E10-EDA7-AA23-6EC1D0D1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4CFA-8A49-4D08-BB5E-A8D30E144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52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BCA48-4D91-BF5D-4992-2B86256F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C8345E-0B58-D034-D61B-F98FDEF4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5462-5922-41B3-B00D-715827FF6A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78ED5A-7B80-8A57-79A8-9782FDC9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B05481-FD04-D98F-E882-4C729877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4CFA-8A49-4D08-BB5E-A8D30E144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67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FE00CC-3ACA-4B01-DF3D-C62A6F95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5462-5922-41B3-B00D-715827FF6A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C34F42-D43F-4057-4C6B-224ED605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5070DE-B33C-2942-9D3C-723C4F7A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4CFA-8A49-4D08-BB5E-A8D30E144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5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32678-00EE-15A6-98C3-2D7B23E8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2D648-D7A5-B73D-63EA-C7C479462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DCFAEB-F7BB-92FB-0B25-11B76E6D2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BC68D-8390-8BFA-BF20-6F2293EE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5462-5922-41B3-B00D-715827FF6A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A60E58-B19C-FB9F-EA49-887F1F58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A82B50-33B9-FFCA-E9F2-56E4BC10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4CFA-8A49-4D08-BB5E-A8D30E144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7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A016E-6897-0F8F-ADC3-075309F4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3F8B9A-531D-9209-8F45-C00281937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E91E27-7D60-DAFB-01CF-8BDACD916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8DB4B7-081D-6F79-63DC-C7339937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5462-5922-41B3-B00D-715827FF6A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1FAA5D-6E9B-7D45-6FC7-0EE1BE72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3E096A-82A0-0492-A41C-E1398503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4CFA-8A49-4D08-BB5E-A8D30E144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77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B8E103-17AD-485C-C4C1-85D3BFF2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9C26EA-5C5E-2AF0-7F30-462A74463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55B64-2231-771B-3818-6B5C82F1A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F5462-5922-41B3-B00D-715827FF6A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83840-8ECF-C545-E95A-8CD730C57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CAB94-990C-A482-4905-7FAC4305E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4CFA-8A49-4D08-BB5E-A8D30E144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9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890" name="Picture 2" descr="4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2915" name="Picture 3" descr="41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2024-03-10T05:20:47Z</dcterms:created>
  <dcterms:modified xsi:type="dcterms:W3CDTF">2024-03-10T05:20:47Z</dcterms:modified>
</cp:coreProperties>
</file>